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5" r:id="rId2"/>
    <p:sldMasterId id="2147483690" r:id="rId3"/>
    <p:sldMasterId id="2147483705" r:id="rId4"/>
  </p:sldMasterIdLst>
  <p:notesMasterIdLst>
    <p:notesMasterId r:id="rId52"/>
  </p:notesMasterIdLst>
  <p:sldIdLst>
    <p:sldId id="256" r:id="rId5"/>
    <p:sldId id="310" r:id="rId6"/>
    <p:sldId id="270" r:id="rId7"/>
    <p:sldId id="305" r:id="rId8"/>
    <p:sldId id="306" r:id="rId9"/>
    <p:sldId id="311" r:id="rId10"/>
    <p:sldId id="307" r:id="rId11"/>
    <p:sldId id="312" r:id="rId12"/>
    <p:sldId id="308" r:id="rId13"/>
    <p:sldId id="309" r:id="rId14"/>
    <p:sldId id="314" r:id="rId15"/>
    <p:sldId id="268" r:id="rId16"/>
    <p:sldId id="313" r:id="rId17"/>
    <p:sldId id="257" r:id="rId18"/>
    <p:sldId id="274" r:id="rId19"/>
    <p:sldId id="260" r:id="rId20"/>
    <p:sldId id="259" r:id="rId21"/>
    <p:sldId id="276" r:id="rId22"/>
    <p:sldId id="277" r:id="rId23"/>
    <p:sldId id="278" r:id="rId24"/>
    <p:sldId id="279" r:id="rId25"/>
    <p:sldId id="280" r:id="rId26"/>
    <p:sldId id="281" r:id="rId27"/>
    <p:sldId id="282" r:id="rId28"/>
    <p:sldId id="283" r:id="rId29"/>
    <p:sldId id="285" r:id="rId30"/>
    <p:sldId id="284" r:id="rId31"/>
    <p:sldId id="286" r:id="rId32"/>
    <p:sldId id="288"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0" r:id="rId47"/>
    <p:sldId id="302" r:id="rId48"/>
    <p:sldId id="303" r:id="rId49"/>
    <p:sldId id="304" r:id="rId50"/>
    <p:sldId id="275" r:id="rId51"/>
  </p:sldIdLst>
  <p:sldSz cx="12192000" cy="6858000"/>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0FF"/>
    <a:srgbClr val="FF80FF"/>
    <a:srgbClr val="002060"/>
    <a:srgbClr val="FFA000"/>
    <a:srgbClr val="FF0101"/>
    <a:srgbClr val="FFFFFF"/>
    <a:srgbClr val="0020C0"/>
    <a:srgbClr val="FFFFF0"/>
    <a:srgbClr val="2E6FBF"/>
    <a:srgbClr val="676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3" autoAdjust="0"/>
    <p:restoredTop sz="94660"/>
  </p:normalViewPr>
  <p:slideViewPr>
    <p:cSldViewPr snapToGrid="0">
      <p:cViewPr>
        <p:scale>
          <a:sx n="100" d="100"/>
          <a:sy n="100" d="100"/>
        </p:scale>
        <p:origin x="1074"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jiwara Tomomasa" userId="773db4682fb361c6" providerId="LiveId" clId="{53190584-DDCD-47AF-8958-E901763E89AF}"/>
    <pc:docChg chg="undo custSel addSld delSld modSld sldOrd modMainMaster">
      <pc:chgData name="Fujiwara Tomomasa" userId="773db4682fb361c6" providerId="LiveId" clId="{53190584-DDCD-47AF-8958-E901763E89AF}" dt="2020-08-20T05:00:18.402" v="8378" actId="20577"/>
      <pc:docMkLst>
        <pc:docMk/>
      </pc:docMkLst>
      <pc:sldChg chg="delSp modSp mod">
        <pc:chgData name="Fujiwara Tomomasa" userId="773db4682fb361c6" providerId="LiveId" clId="{53190584-DDCD-47AF-8958-E901763E89AF}" dt="2020-08-20T05:00:18.402" v="8378" actId="20577"/>
        <pc:sldMkLst>
          <pc:docMk/>
          <pc:sldMk cId="3266714618" sldId="256"/>
        </pc:sldMkLst>
        <pc:spChg chg="mod">
          <ac:chgData name="Fujiwara Tomomasa" userId="773db4682fb361c6" providerId="LiveId" clId="{53190584-DDCD-47AF-8958-E901763E89AF}" dt="2020-08-09T14:36:34.405" v="56" actId="20577"/>
          <ac:spMkLst>
            <pc:docMk/>
            <pc:sldMk cId="3266714618" sldId="256"/>
            <ac:spMk id="2" creationId="{868C82DB-0BE7-490F-95F2-D00B379C9166}"/>
          </ac:spMkLst>
        </pc:spChg>
        <pc:spChg chg="mod">
          <ac:chgData name="Fujiwara Tomomasa" userId="773db4682fb361c6" providerId="LiveId" clId="{53190584-DDCD-47AF-8958-E901763E89AF}" dt="2020-08-20T05:00:18.402" v="8378" actId="20577"/>
          <ac:spMkLst>
            <pc:docMk/>
            <pc:sldMk cId="3266714618" sldId="256"/>
            <ac:spMk id="3" creationId="{B10FB936-21FC-4475-85BC-395E030C92B7}"/>
          </ac:spMkLst>
        </pc:spChg>
        <pc:spChg chg="mod">
          <ac:chgData name="Fujiwara Tomomasa" userId="773db4682fb361c6" providerId="LiveId" clId="{53190584-DDCD-47AF-8958-E901763E89AF}" dt="2020-08-09T14:36:24.567" v="45" actId="20577"/>
          <ac:spMkLst>
            <pc:docMk/>
            <pc:sldMk cId="3266714618" sldId="256"/>
            <ac:spMk id="4" creationId="{BFE0CD69-B577-4450-BCF5-49F1BF3EDD1C}"/>
          </ac:spMkLst>
        </pc:spChg>
        <pc:picChg chg="del">
          <ac:chgData name="Fujiwara Tomomasa" userId="773db4682fb361c6" providerId="LiveId" clId="{53190584-DDCD-47AF-8958-E901763E89AF}" dt="2020-08-09T14:36:19.201" v="0" actId="21"/>
          <ac:picMkLst>
            <pc:docMk/>
            <pc:sldMk cId="3266714618" sldId="256"/>
            <ac:picMk id="15" creationId="{C0012A08-78B6-4B74-B897-9765C1AE361F}"/>
          </ac:picMkLst>
        </pc:picChg>
      </pc:sldChg>
      <pc:sldChg chg="ord">
        <pc:chgData name="Fujiwara Tomomasa" userId="773db4682fb361c6" providerId="LiveId" clId="{53190584-DDCD-47AF-8958-E901763E89AF}" dt="2020-08-20T02:30:11.853" v="4117"/>
        <pc:sldMkLst>
          <pc:docMk/>
          <pc:sldMk cId="1613611128" sldId="257"/>
        </pc:sldMkLst>
      </pc:sldChg>
      <pc:sldChg chg="del ord">
        <pc:chgData name="Fujiwara Tomomasa" userId="773db4682fb361c6" providerId="LiveId" clId="{53190584-DDCD-47AF-8958-E901763E89AF}" dt="2020-08-13T14:35:19.999" v="481" actId="2696"/>
        <pc:sldMkLst>
          <pc:docMk/>
          <pc:sldMk cId="3859380443" sldId="258"/>
        </pc:sldMkLst>
      </pc:sldChg>
      <pc:sldChg chg="modSp mod ord">
        <pc:chgData name="Fujiwara Tomomasa" userId="773db4682fb361c6" providerId="LiveId" clId="{53190584-DDCD-47AF-8958-E901763E89AF}" dt="2020-08-20T02:30:41.024" v="4122" actId="14100"/>
        <pc:sldMkLst>
          <pc:docMk/>
          <pc:sldMk cId="3401177197" sldId="259"/>
        </pc:sldMkLst>
        <pc:picChg chg="mod">
          <ac:chgData name="Fujiwara Tomomasa" userId="773db4682fb361c6" providerId="LiveId" clId="{53190584-DDCD-47AF-8958-E901763E89AF}" dt="2020-08-20T02:30:41.024" v="4122" actId="14100"/>
          <ac:picMkLst>
            <pc:docMk/>
            <pc:sldMk cId="3401177197" sldId="259"/>
            <ac:picMk id="8" creationId="{0A44ADD6-B332-4B93-B1F4-A2FD68A7981F}"/>
          </ac:picMkLst>
        </pc:picChg>
      </pc:sldChg>
      <pc:sldChg chg="ord">
        <pc:chgData name="Fujiwara Tomomasa" userId="773db4682fb361c6" providerId="LiveId" clId="{53190584-DDCD-47AF-8958-E901763E89AF}" dt="2020-08-20T02:30:11.853" v="4117"/>
        <pc:sldMkLst>
          <pc:docMk/>
          <pc:sldMk cId="1833953561" sldId="260"/>
        </pc:sldMkLst>
      </pc:sldChg>
      <pc:sldChg chg="del ord">
        <pc:chgData name="Fujiwara Tomomasa" userId="773db4682fb361c6" providerId="LiveId" clId="{53190584-DDCD-47AF-8958-E901763E89AF}" dt="2020-08-13T14:35:19.999" v="481" actId="2696"/>
        <pc:sldMkLst>
          <pc:docMk/>
          <pc:sldMk cId="351718152" sldId="261"/>
        </pc:sldMkLst>
      </pc:sldChg>
      <pc:sldChg chg="del">
        <pc:chgData name="Fujiwara Tomomasa" userId="773db4682fb361c6" providerId="LiveId" clId="{53190584-DDCD-47AF-8958-E901763E89AF}" dt="2020-08-13T14:35:34.975" v="482" actId="2696"/>
        <pc:sldMkLst>
          <pc:docMk/>
          <pc:sldMk cId="3362677673" sldId="262"/>
        </pc:sldMkLst>
      </pc:sldChg>
      <pc:sldChg chg="del ord">
        <pc:chgData name="Fujiwara Tomomasa" userId="773db4682fb361c6" providerId="LiveId" clId="{53190584-DDCD-47AF-8958-E901763E89AF}" dt="2020-08-13T14:35:19.999" v="481" actId="2696"/>
        <pc:sldMkLst>
          <pc:docMk/>
          <pc:sldMk cId="2132130250" sldId="263"/>
        </pc:sldMkLst>
      </pc:sldChg>
      <pc:sldChg chg="del ord">
        <pc:chgData name="Fujiwara Tomomasa" userId="773db4682fb361c6" providerId="LiveId" clId="{53190584-DDCD-47AF-8958-E901763E89AF}" dt="2020-08-13T14:35:19.999" v="481" actId="2696"/>
        <pc:sldMkLst>
          <pc:docMk/>
          <pc:sldMk cId="1904052392" sldId="264"/>
        </pc:sldMkLst>
      </pc:sldChg>
      <pc:sldChg chg="del ord">
        <pc:chgData name="Fujiwara Tomomasa" userId="773db4682fb361c6" providerId="LiveId" clId="{53190584-DDCD-47AF-8958-E901763E89AF}" dt="2020-08-13T14:35:19.999" v="481" actId="2696"/>
        <pc:sldMkLst>
          <pc:docMk/>
          <pc:sldMk cId="3157761257" sldId="265"/>
        </pc:sldMkLst>
      </pc:sldChg>
      <pc:sldChg chg="del ord">
        <pc:chgData name="Fujiwara Tomomasa" userId="773db4682fb361c6" providerId="LiveId" clId="{53190584-DDCD-47AF-8958-E901763E89AF}" dt="2020-08-13T14:35:19.999" v="481" actId="2696"/>
        <pc:sldMkLst>
          <pc:docMk/>
          <pc:sldMk cId="2172521629" sldId="267"/>
        </pc:sldMkLst>
      </pc:sldChg>
      <pc:sldChg chg="modSp del mod ord">
        <pc:chgData name="Fujiwara Tomomasa" userId="773db4682fb361c6" providerId="LiveId" clId="{53190584-DDCD-47AF-8958-E901763E89AF}" dt="2020-08-20T04:23:27.640" v="7067"/>
        <pc:sldMkLst>
          <pc:docMk/>
          <pc:sldMk cId="2737978457" sldId="268"/>
        </pc:sldMkLst>
        <pc:spChg chg="mod">
          <ac:chgData name="Fujiwara Tomomasa" userId="773db4682fb361c6" providerId="LiveId" clId="{53190584-DDCD-47AF-8958-E901763E89AF}" dt="2020-08-20T04:23:27.640" v="7067"/>
          <ac:spMkLst>
            <pc:docMk/>
            <pc:sldMk cId="2737978457" sldId="268"/>
            <ac:spMk id="2" creationId="{AF5D775D-7D4D-4826-890B-A293680F04A0}"/>
          </ac:spMkLst>
        </pc:spChg>
      </pc:sldChg>
      <pc:sldChg chg="del ord">
        <pc:chgData name="Fujiwara Tomomasa" userId="773db4682fb361c6" providerId="LiveId" clId="{53190584-DDCD-47AF-8958-E901763E89AF}" dt="2020-08-13T14:35:19.999" v="481" actId="2696"/>
        <pc:sldMkLst>
          <pc:docMk/>
          <pc:sldMk cId="2114349422" sldId="269"/>
        </pc:sldMkLst>
      </pc:sldChg>
      <pc:sldChg chg="modSp del mod ord">
        <pc:chgData name="Fujiwara Tomomasa" userId="773db4682fb361c6" providerId="LiveId" clId="{53190584-DDCD-47AF-8958-E901763E89AF}" dt="2020-08-20T02:08:50.960" v="3441" actId="20577"/>
        <pc:sldMkLst>
          <pc:docMk/>
          <pc:sldMk cId="2290247761" sldId="270"/>
        </pc:sldMkLst>
        <pc:spChg chg="mod">
          <ac:chgData name="Fujiwara Tomomasa" userId="773db4682fb361c6" providerId="LiveId" clId="{53190584-DDCD-47AF-8958-E901763E89AF}" dt="2020-08-20T02:08:50.960" v="3441" actId="20577"/>
          <ac:spMkLst>
            <pc:docMk/>
            <pc:sldMk cId="2290247761" sldId="270"/>
            <ac:spMk id="2" creationId="{85D5EFA1-B6D3-4F51-A8DD-2E191B860A09}"/>
          </ac:spMkLst>
        </pc:spChg>
      </pc:sldChg>
      <pc:sldChg chg="del ord">
        <pc:chgData name="Fujiwara Tomomasa" userId="773db4682fb361c6" providerId="LiveId" clId="{53190584-DDCD-47AF-8958-E901763E89AF}" dt="2020-08-13T14:35:19.999" v="481" actId="2696"/>
        <pc:sldMkLst>
          <pc:docMk/>
          <pc:sldMk cId="3268877800" sldId="271"/>
        </pc:sldMkLst>
      </pc:sldChg>
      <pc:sldChg chg="del ord">
        <pc:chgData name="Fujiwara Tomomasa" userId="773db4682fb361c6" providerId="LiveId" clId="{53190584-DDCD-47AF-8958-E901763E89AF}" dt="2020-08-13T14:35:19.999" v="481" actId="2696"/>
        <pc:sldMkLst>
          <pc:docMk/>
          <pc:sldMk cId="1783822033" sldId="272"/>
        </pc:sldMkLst>
      </pc:sldChg>
      <pc:sldChg chg="del ord">
        <pc:chgData name="Fujiwara Tomomasa" userId="773db4682fb361c6" providerId="LiveId" clId="{53190584-DDCD-47AF-8958-E901763E89AF}" dt="2020-08-13T14:35:19.999" v="481" actId="2696"/>
        <pc:sldMkLst>
          <pc:docMk/>
          <pc:sldMk cId="487030712" sldId="273"/>
        </pc:sldMkLst>
      </pc:sldChg>
      <pc:sldChg chg="addSp delSp modSp new mod ord modClrScheme chgLayout">
        <pc:chgData name="Fujiwara Tomomasa" userId="773db4682fb361c6" providerId="LiveId" clId="{53190584-DDCD-47AF-8958-E901763E89AF}" dt="2020-08-20T02:30:11.853" v="4117"/>
        <pc:sldMkLst>
          <pc:docMk/>
          <pc:sldMk cId="330662189" sldId="274"/>
        </pc:sldMkLst>
        <pc:spChg chg="add mod">
          <ac:chgData name="Fujiwara Tomomasa" userId="773db4682fb361c6" providerId="LiveId" clId="{53190584-DDCD-47AF-8958-E901763E89AF}" dt="2020-08-10T23:47:21.159" v="255"/>
          <ac:spMkLst>
            <pc:docMk/>
            <pc:sldMk cId="330662189" sldId="274"/>
            <ac:spMk id="2" creationId="{8E6D7D35-6528-4C51-A64C-6CE17BBC0CD5}"/>
          </ac:spMkLst>
        </pc:spChg>
        <pc:spChg chg="del mod ord">
          <ac:chgData name="Fujiwara Tomomasa" userId="773db4682fb361c6" providerId="LiveId" clId="{53190584-DDCD-47AF-8958-E901763E89AF}" dt="2020-08-09T14:36:57.036" v="60" actId="700"/>
          <ac:spMkLst>
            <pc:docMk/>
            <pc:sldMk cId="330662189" sldId="274"/>
            <ac:spMk id="2" creationId="{A6FB802E-20C5-4FE7-98D2-4618B2DE2135}"/>
          </ac:spMkLst>
        </pc:spChg>
        <pc:spChg chg="del">
          <ac:chgData name="Fujiwara Tomomasa" userId="773db4682fb361c6" providerId="LiveId" clId="{53190584-DDCD-47AF-8958-E901763E89AF}" dt="2020-08-09T14:36:57.036" v="60" actId="700"/>
          <ac:spMkLst>
            <pc:docMk/>
            <pc:sldMk cId="330662189" sldId="274"/>
            <ac:spMk id="3" creationId="{BA491F81-DE7A-4446-A4A2-334F89722A58}"/>
          </ac:spMkLst>
        </pc:spChg>
        <pc:spChg chg="mod ord">
          <ac:chgData name="Fujiwara Tomomasa" userId="773db4682fb361c6" providerId="LiveId" clId="{53190584-DDCD-47AF-8958-E901763E89AF}" dt="2020-08-09T14:36:57.036" v="60" actId="700"/>
          <ac:spMkLst>
            <pc:docMk/>
            <pc:sldMk cId="330662189" sldId="274"/>
            <ac:spMk id="4" creationId="{1D7BA38B-0F2F-490B-9001-3A82452D54C3}"/>
          </ac:spMkLst>
        </pc:spChg>
        <pc:spChg chg="mod ord">
          <ac:chgData name="Fujiwara Tomomasa" userId="773db4682fb361c6" providerId="LiveId" clId="{53190584-DDCD-47AF-8958-E901763E89AF}" dt="2020-08-09T14:36:57.036" v="60" actId="700"/>
          <ac:spMkLst>
            <pc:docMk/>
            <pc:sldMk cId="330662189" sldId="274"/>
            <ac:spMk id="5" creationId="{0C9A4B7C-7B75-4F2A-9F0F-F0B9A436D6CD}"/>
          </ac:spMkLst>
        </pc:spChg>
        <pc:spChg chg="add mod ord">
          <ac:chgData name="Fujiwara Tomomasa" userId="773db4682fb361c6" providerId="LiveId" clId="{53190584-DDCD-47AF-8958-E901763E89AF}" dt="2020-08-09T14:37:23.204" v="95" actId="20577"/>
          <ac:spMkLst>
            <pc:docMk/>
            <pc:sldMk cId="330662189" sldId="274"/>
            <ac:spMk id="6" creationId="{6034270A-CDCC-4CEC-A9D2-5CC95396035C}"/>
          </ac:spMkLst>
        </pc:spChg>
        <pc:picChg chg="add mod modCrop">
          <ac:chgData name="Fujiwara Tomomasa" userId="773db4682fb361c6" providerId="LiveId" clId="{53190584-DDCD-47AF-8958-E901763E89AF}" dt="2020-08-10T23:46:04.868" v="104" actId="14100"/>
          <ac:picMkLst>
            <pc:docMk/>
            <pc:sldMk cId="330662189" sldId="274"/>
            <ac:picMk id="8" creationId="{DA4F5A55-8A08-4855-80C7-2E3DE47F433F}"/>
          </ac:picMkLst>
        </pc:picChg>
      </pc:sldChg>
      <pc:sldChg chg="addSp delSp modSp new mod">
        <pc:chgData name="Fujiwara Tomomasa" userId="773db4682fb361c6" providerId="LiveId" clId="{53190584-DDCD-47AF-8958-E901763E89AF}" dt="2020-08-12T00:55:06.670" v="261" actId="166"/>
        <pc:sldMkLst>
          <pc:docMk/>
          <pc:sldMk cId="3648664996" sldId="275"/>
        </pc:sldMkLst>
        <pc:spChg chg="del">
          <ac:chgData name="Fujiwara Tomomasa" userId="773db4682fb361c6" providerId="LiveId" clId="{53190584-DDCD-47AF-8958-E901763E89AF}" dt="2020-08-12T00:54:43.203" v="257" actId="931"/>
          <ac:spMkLst>
            <pc:docMk/>
            <pc:sldMk cId="3648664996" sldId="275"/>
            <ac:spMk id="3" creationId="{969BB603-0D1A-4AF6-9ED5-5AC0FD35D4E8}"/>
          </ac:spMkLst>
        </pc:spChg>
        <pc:picChg chg="add mod ord">
          <ac:chgData name="Fujiwara Tomomasa" userId="773db4682fb361c6" providerId="LiveId" clId="{53190584-DDCD-47AF-8958-E901763E89AF}" dt="2020-08-12T00:55:06.670" v="261" actId="166"/>
          <ac:picMkLst>
            <pc:docMk/>
            <pc:sldMk cId="3648664996" sldId="275"/>
            <ac:picMk id="7" creationId="{072EA4F4-CEAC-4FE6-9D5A-AF984C2FFA56}"/>
          </ac:picMkLst>
        </pc:picChg>
      </pc:sldChg>
      <pc:sldChg chg="addSp delSp modSp new mod modClrScheme chgLayout">
        <pc:chgData name="Fujiwara Tomomasa" userId="773db4682fb361c6" providerId="LiveId" clId="{53190584-DDCD-47AF-8958-E901763E89AF}" dt="2020-08-12T11:47:06.612" v="319" actId="14100"/>
        <pc:sldMkLst>
          <pc:docMk/>
          <pc:sldMk cId="561736459" sldId="276"/>
        </pc:sldMkLst>
        <pc:spChg chg="del mod ord">
          <ac:chgData name="Fujiwara Tomomasa" userId="773db4682fb361c6" providerId="LiveId" clId="{53190584-DDCD-47AF-8958-E901763E89AF}" dt="2020-08-12T11:46:07.752" v="263" actId="700"/>
          <ac:spMkLst>
            <pc:docMk/>
            <pc:sldMk cId="561736459" sldId="276"/>
            <ac:spMk id="2" creationId="{62184D7B-E686-4F5B-ABA0-FE3E5D3AA359}"/>
          </ac:spMkLst>
        </pc:spChg>
        <pc:spChg chg="del">
          <ac:chgData name="Fujiwara Tomomasa" userId="773db4682fb361c6" providerId="LiveId" clId="{53190584-DDCD-47AF-8958-E901763E89AF}" dt="2020-08-12T11:46:07.752" v="263" actId="700"/>
          <ac:spMkLst>
            <pc:docMk/>
            <pc:sldMk cId="561736459" sldId="276"/>
            <ac:spMk id="3" creationId="{CA4D9A4D-6C99-4D90-A5E1-330DD8D6EA6C}"/>
          </ac:spMkLst>
        </pc:spChg>
        <pc:spChg chg="mod ord">
          <ac:chgData name="Fujiwara Tomomasa" userId="773db4682fb361c6" providerId="LiveId" clId="{53190584-DDCD-47AF-8958-E901763E89AF}" dt="2020-08-12T11:46:07.752" v="263" actId="700"/>
          <ac:spMkLst>
            <pc:docMk/>
            <pc:sldMk cId="561736459" sldId="276"/>
            <ac:spMk id="4" creationId="{751B24CD-767B-4C01-BFB7-EA9A61B69EBF}"/>
          </ac:spMkLst>
        </pc:spChg>
        <pc:spChg chg="mod ord">
          <ac:chgData name="Fujiwara Tomomasa" userId="773db4682fb361c6" providerId="LiveId" clId="{53190584-DDCD-47AF-8958-E901763E89AF}" dt="2020-08-12T11:46:07.752" v="263" actId="700"/>
          <ac:spMkLst>
            <pc:docMk/>
            <pc:sldMk cId="561736459" sldId="276"/>
            <ac:spMk id="5" creationId="{64E5CF37-4318-4786-8964-816BAD6650FC}"/>
          </ac:spMkLst>
        </pc:spChg>
        <pc:spChg chg="add mod ord">
          <ac:chgData name="Fujiwara Tomomasa" userId="773db4682fb361c6" providerId="LiveId" clId="{53190584-DDCD-47AF-8958-E901763E89AF}" dt="2020-08-12T11:46:07.752" v="263" actId="700"/>
          <ac:spMkLst>
            <pc:docMk/>
            <pc:sldMk cId="561736459" sldId="276"/>
            <ac:spMk id="6" creationId="{B5068EBB-044E-4892-BFF3-E2FEA4B7E15C}"/>
          </ac:spMkLst>
        </pc:spChg>
        <pc:spChg chg="add mod">
          <ac:chgData name="Fujiwara Tomomasa" userId="773db4682fb361c6" providerId="LiveId" clId="{53190584-DDCD-47AF-8958-E901763E89AF}" dt="2020-08-12T11:47:06.612" v="319" actId="14100"/>
          <ac:spMkLst>
            <pc:docMk/>
            <pc:sldMk cId="561736459" sldId="276"/>
            <ac:spMk id="9" creationId="{5240DFDA-C18E-4FDC-86A8-37FF2F9F152C}"/>
          </ac:spMkLst>
        </pc:spChg>
        <pc:picChg chg="add mod">
          <ac:chgData name="Fujiwara Tomomasa" userId="773db4682fb361c6" providerId="LiveId" clId="{53190584-DDCD-47AF-8958-E901763E89AF}" dt="2020-08-12T11:46:22.638" v="267" actId="14100"/>
          <ac:picMkLst>
            <pc:docMk/>
            <pc:sldMk cId="561736459" sldId="276"/>
            <ac:picMk id="8" creationId="{EDEEAF1F-0BAC-40A9-BC0F-DF9158D46F8D}"/>
          </ac:picMkLst>
        </pc:picChg>
      </pc:sldChg>
      <pc:sldChg chg="modSp add mod">
        <pc:chgData name="Fujiwara Tomomasa" userId="773db4682fb361c6" providerId="LiveId" clId="{53190584-DDCD-47AF-8958-E901763E89AF}" dt="2020-08-12T11:49:10.446" v="321" actId="14826"/>
        <pc:sldMkLst>
          <pc:docMk/>
          <pc:sldMk cId="1240264656" sldId="277"/>
        </pc:sldMkLst>
        <pc:picChg chg="mod">
          <ac:chgData name="Fujiwara Tomomasa" userId="773db4682fb361c6" providerId="LiveId" clId="{53190584-DDCD-47AF-8958-E901763E89AF}" dt="2020-08-12T11:49:10.446" v="321" actId="14826"/>
          <ac:picMkLst>
            <pc:docMk/>
            <pc:sldMk cId="1240264656" sldId="277"/>
            <ac:picMk id="8" creationId="{EDEEAF1F-0BAC-40A9-BC0F-DF9158D46F8D}"/>
          </ac:picMkLst>
        </pc:picChg>
      </pc:sldChg>
      <pc:sldChg chg="modSp add mod">
        <pc:chgData name="Fujiwara Tomomasa" userId="773db4682fb361c6" providerId="LiveId" clId="{53190584-DDCD-47AF-8958-E901763E89AF}" dt="2020-08-12T11:49:27.674" v="324" actId="14826"/>
        <pc:sldMkLst>
          <pc:docMk/>
          <pc:sldMk cId="2717415403" sldId="278"/>
        </pc:sldMkLst>
        <pc:picChg chg="mod">
          <ac:chgData name="Fujiwara Tomomasa" userId="773db4682fb361c6" providerId="LiveId" clId="{53190584-DDCD-47AF-8958-E901763E89AF}" dt="2020-08-12T11:49:27.674" v="324" actId="14826"/>
          <ac:picMkLst>
            <pc:docMk/>
            <pc:sldMk cId="2717415403" sldId="278"/>
            <ac:picMk id="8" creationId="{EDEEAF1F-0BAC-40A9-BC0F-DF9158D46F8D}"/>
          </ac:picMkLst>
        </pc:picChg>
      </pc:sldChg>
      <pc:sldChg chg="modSp add mod">
        <pc:chgData name="Fujiwara Tomomasa" userId="773db4682fb361c6" providerId="LiveId" clId="{53190584-DDCD-47AF-8958-E901763E89AF}" dt="2020-08-12T11:49:58.574" v="326" actId="1037"/>
        <pc:sldMkLst>
          <pc:docMk/>
          <pc:sldMk cId="4076952453" sldId="279"/>
        </pc:sldMkLst>
        <pc:picChg chg="mod">
          <ac:chgData name="Fujiwara Tomomasa" userId="773db4682fb361c6" providerId="LiveId" clId="{53190584-DDCD-47AF-8958-E901763E89AF}" dt="2020-08-12T11:49:58.574" v="326" actId="1037"/>
          <ac:picMkLst>
            <pc:docMk/>
            <pc:sldMk cId="4076952453" sldId="279"/>
            <ac:picMk id="8" creationId="{EDEEAF1F-0BAC-40A9-BC0F-DF9158D46F8D}"/>
          </ac:picMkLst>
        </pc:picChg>
      </pc:sldChg>
      <pc:sldChg chg="addSp modSp new mod">
        <pc:chgData name="Fujiwara Tomomasa" userId="773db4682fb361c6" providerId="LiveId" clId="{53190584-DDCD-47AF-8958-E901763E89AF}" dt="2020-08-13T04:16:05.090" v="340" actId="20577"/>
        <pc:sldMkLst>
          <pc:docMk/>
          <pc:sldMk cId="885781592" sldId="280"/>
        </pc:sldMkLst>
        <pc:spChg chg="add mod">
          <ac:chgData name="Fujiwara Tomomasa" userId="773db4682fb361c6" providerId="LiveId" clId="{53190584-DDCD-47AF-8958-E901763E89AF}" dt="2020-08-13T04:16:05.090" v="340" actId="20577"/>
          <ac:spMkLst>
            <pc:docMk/>
            <pc:sldMk cId="885781592" sldId="280"/>
            <ac:spMk id="8" creationId="{95731D8E-D874-4A6F-97F4-C450490AC7E9}"/>
          </ac:spMkLst>
        </pc:spChg>
        <pc:picChg chg="add mod">
          <ac:chgData name="Fujiwara Tomomasa" userId="773db4682fb361c6" providerId="LiveId" clId="{53190584-DDCD-47AF-8958-E901763E89AF}" dt="2020-08-13T04:15:47.728" v="332" actId="14100"/>
          <ac:picMkLst>
            <pc:docMk/>
            <pc:sldMk cId="885781592" sldId="280"/>
            <ac:picMk id="6" creationId="{370F41E4-E26B-4DAB-900F-D5E007841473}"/>
          </ac:picMkLst>
        </pc:picChg>
      </pc:sldChg>
      <pc:sldChg chg="modSp add mod">
        <pc:chgData name="Fujiwara Tomomasa" userId="773db4682fb361c6" providerId="LiveId" clId="{53190584-DDCD-47AF-8958-E901763E89AF}" dt="2020-08-13T04:16:25.361" v="342" actId="14826"/>
        <pc:sldMkLst>
          <pc:docMk/>
          <pc:sldMk cId="2130683120" sldId="281"/>
        </pc:sldMkLst>
        <pc:picChg chg="mod">
          <ac:chgData name="Fujiwara Tomomasa" userId="773db4682fb361c6" providerId="LiveId" clId="{53190584-DDCD-47AF-8958-E901763E89AF}" dt="2020-08-13T04:16:25.361" v="342" actId="14826"/>
          <ac:picMkLst>
            <pc:docMk/>
            <pc:sldMk cId="2130683120" sldId="281"/>
            <ac:picMk id="6" creationId="{370F41E4-E26B-4DAB-900F-D5E007841473}"/>
          </ac:picMkLst>
        </pc:picChg>
      </pc:sldChg>
      <pc:sldChg chg="addSp delSp modSp add mod">
        <pc:chgData name="Fujiwara Tomomasa" userId="773db4682fb361c6" providerId="LiveId" clId="{53190584-DDCD-47AF-8958-E901763E89AF}" dt="2020-08-13T04:18:01.300" v="364" actId="14100"/>
        <pc:sldMkLst>
          <pc:docMk/>
          <pc:sldMk cId="151898897" sldId="282"/>
        </pc:sldMkLst>
        <pc:picChg chg="del mod modCrop">
          <ac:chgData name="Fujiwara Tomomasa" userId="773db4682fb361c6" providerId="LiveId" clId="{53190584-DDCD-47AF-8958-E901763E89AF}" dt="2020-08-13T04:17:52.423" v="362" actId="21"/>
          <ac:picMkLst>
            <pc:docMk/>
            <pc:sldMk cId="151898897" sldId="282"/>
            <ac:picMk id="6" creationId="{370F41E4-E26B-4DAB-900F-D5E007841473}"/>
          </ac:picMkLst>
        </pc:picChg>
        <pc:picChg chg="add del mod modCrop">
          <ac:chgData name="Fujiwara Tomomasa" userId="773db4682fb361c6" providerId="LiveId" clId="{53190584-DDCD-47AF-8958-E901763E89AF}" dt="2020-08-13T04:17:42.812" v="360" actId="21"/>
          <ac:picMkLst>
            <pc:docMk/>
            <pc:sldMk cId="151898897" sldId="282"/>
            <ac:picMk id="7" creationId="{4A8794E2-B2B0-4F6F-9455-24F6ED6B4EC1}"/>
          </ac:picMkLst>
        </pc:picChg>
        <pc:picChg chg="add del">
          <ac:chgData name="Fujiwara Tomomasa" userId="773db4682fb361c6" providerId="LiveId" clId="{53190584-DDCD-47AF-8958-E901763E89AF}" dt="2020-08-13T04:17:41.261" v="359" actId="21"/>
          <ac:picMkLst>
            <pc:docMk/>
            <pc:sldMk cId="151898897" sldId="282"/>
            <ac:picMk id="10" creationId="{21A35FB9-D306-4ABF-8C95-6820909655E7}"/>
          </ac:picMkLst>
        </pc:picChg>
        <pc:picChg chg="add mod">
          <ac:chgData name="Fujiwara Tomomasa" userId="773db4682fb361c6" providerId="LiveId" clId="{53190584-DDCD-47AF-8958-E901763E89AF}" dt="2020-08-13T04:18:01.300" v="364" actId="14100"/>
          <ac:picMkLst>
            <pc:docMk/>
            <pc:sldMk cId="151898897" sldId="282"/>
            <ac:picMk id="12" creationId="{CB5295A7-9B2D-46AA-8FBB-21C64B9DAB3D}"/>
          </ac:picMkLst>
        </pc:picChg>
      </pc:sldChg>
      <pc:sldChg chg="addSp modSp new mod">
        <pc:chgData name="Fujiwara Tomomasa" userId="773db4682fb361c6" providerId="LiveId" clId="{53190584-DDCD-47AF-8958-E901763E89AF}" dt="2020-08-13T14:16:22.120" v="435" actId="14100"/>
        <pc:sldMkLst>
          <pc:docMk/>
          <pc:sldMk cId="974854767" sldId="283"/>
        </pc:sldMkLst>
        <pc:picChg chg="add mod">
          <ac:chgData name="Fujiwara Tomomasa" userId="773db4682fb361c6" providerId="LiveId" clId="{53190584-DDCD-47AF-8958-E901763E89AF}" dt="2020-08-13T14:16:22.120" v="435" actId="14100"/>
          <ac:picMkLst>
            <pc:docMk/>
            <pc:sldMk cId="974854767" sldId="283"/>
            <ac:picMk id="6" creationId="{3025797B-C768-4B2B-BB08-7C4A29F9A222}"/>
          </ac:picMkLst>
        </pc:picChg>
      </pc:sldChg>
      <pc:sldChg chg="addSp modSp new mod">
        <pc:chgData name="Fujiwara Tomomasa" userId="773db4682fb361c6" providerId="LiveId" clId="{53190584-DDCD-47AF-8958-E901763E89AF}" dt="2020-08-13T14:17:58.346" v="453" actId="14100"/>
        <pc:sldMkLst>
          <pc:docMk/>
          <pc:sldMk cId="2364161986" sldId="284"/>
        </pc:sldMkLst>
        <pc:picChg chg="add mod modCrop">
          <ac:chgData name="Fujiwara Tomomasa" userId="773db4682fb361c6" providerId="LiveId" clId="{53190584-DDCD-47AF-8958-E901763E89AF}" dt="2020-08-13T14:17:49.283" v="451" actId="1076"/>
          <ac:picMkLst>
            <pc:docMk/>
            <pc:sldMk cId="2364161986" sldId="284"/>
            <ac:picMk id="6" creationId="{4A3AEDEC-BC44-4CD3-96CF-AC8C3F66F35F}"/>
          </ac:picMkLst>
        </pc:picChg>
        <pc:picChg chg="add mod modCrop">
          <ac:chgData name="Fujiwara Tomomasa" userId="773db4682fb361c6" providerId="LiveId" clId="{53190584-DDCD-47AF-8958-E901763E89AF}" dt="2020-08-13T14:17:43.306" v="450" actId="14100"/>
          <ac:picMkLst>
            <pc:docMk/>
            <pc:sldMk cId="2364161986" sldId="284"/>
            <ac:picMk id="8" creationId="{3358B1A6-1FCD-49D6-8EAF-6D122BAC4561}"/>
          </ac:picMkLst>
        </pc:picChg>
        <pc:picChg chg="add mod modCrop">
          <ac:chgData name="Fujiwara Tomomasa" userId="773db4682fb361c6" providerId="LiveId" clId="{53190584-DDCD-47AF-8958-E901763E89AF}" dt="2020-08-13T14:17:58.346" v="453" actId="14100"/>
          <ac:picMkLst>
            <pc:docMk/>
            <pc:sldMk cId="2364161986" sldId="284"/>
            <ac:picMk id="10" creationId="{D10AED23-4AAF-4A52-AB3E-671C1E0AE6FC}"/>
          </ac:picMkLst>
        </pc:picChg>
      </pc:sldChg>
      <pc:sldChg chg="addSp delSp modSp add mod ord">
        <pc:chgData name="Fujiwara Tomomasa" userId="773db4682fb361c6" providerId="LiveId" clId="{53190584-DDCD-47AF-8958-E901763E89AF}" dt="2020-08-13T14:21:45.542" v="474" actId="14100"/>
        <pc:sldMkLst>
          <pc:docMk/>
          <pc:sldMk cId="2362029737" sldId="285"/>
        </pc:sldMkLst>
        <pc:picChg chg="mod">
          <ac:chgData name="Fujiwara Tomomasa" userId="773db4682fb361c6" providerId="LiveId" clId="{53190584-DDCD-47AF-8958-E901763E89AF}" dt="2020-08-13T14:21:45.542" v="474" actId="14100"/>
          <ac:picMkLst>
            <pc:docMk/>
            <pc:sldMk cId="2362029737" sldId="285"/>
            <ac:picMk id="6" creationId="{4A3AEDEC-BC44-4CD3-96CF-AC8C3F66F35F}"/>
          </ac:picMkLst>
        </pc:picChg>
        <pc:picChg chg="add del mod modCrop">
          <ac:chgData name="Fujiwara Tomomasa" userId="773db4682fb361c6" providerId="LiveId" clId="{53190584-DDCD-47AF-8958-E901763E89AF}" dt="2020-08-13T14:18:20.509" v="458" actId="22"/>
          <ac:picMkLst>
            <pc:docMk/>
            <pc:sldMk cId="2362029737" sldId="285"/>
            <ac:picMk id="7" creationId="{2E9ECC71-C054-43DA-AF9F-817ED4420FFE}"/>
          </ac:picMkLst>
        </pc:picChg>
        <pc:picChg chg="mod">
          <ac:chgData name="Fujiwara Tomomasa" userId="773db4682fb361c6" providerId="LiveId" clId="{53190584-DDCD-47AF-8958-E901763E89AF}" dt="2020-08-13T14:19:25.404" v="464" actId="14100"/>
          <ac:picMkLst>
            <pc:docMk/>
            <pc:sldMk cId="2362029737" sldId="285"/>
            <ac:picMk id="8" creationId="{3358B1A6-1FCD-49D6-8EAF-6D122BAC4561}"/>
          </ac:picMkLst>
        </pc:picChg>
        <pc:picChg chg="mod">
          <ac:chgData name="Fujiwara Tomomasa" userId="773db4682fb361c6" providerId="LiveId" clId="{53190584-DDCD-47AF-8958-E901763E89AF}" dt="2020-08-13T14:21:30.489" v="470" actId="1076"/>
          <ac:picMkLst>
            <pc:docMk/>
            <pc:sldMk cId="2362029737" sldId="285"/>
            <ac:picMk id="10" creationId="{D10AED23-4AAF-4A52-AB3E-671C1E0AE6FC}"/>
          </ac:picMkLst>
        </pc:picChg>
      </pc:sldChg>
      <pc:sldChg chg="modSp add mod">
        <pc:chgData name="Fujiwara Tomomasa" userId="773db4682fb361c6" providerId="LiveId" clId="{53190584-DDCD-47AF-8958-E901763E89AF}" dt="2020-08-13T14:32:03.219" v="480" actId="14826"/>
        <pc:sldMkLst>
          <pc:docMk/>
          <pc:sldMk cId="3246100332" sldId="286"/>
        </pc:sldMkLst>
        <pc:picChg chg="mod">
          <ac:chgData name="Fujiwara Tomomasa" userId="773db4682fb361c6" providerId="LiveId" clId="{53190584-DDCD-47AF-8958-E901763E89AF}" dt="2020-08-13T14:31:54.217" v="479" actId="14826"/>
          <ac:picMkLst>
            <pc:docMk/>
            <pc:sldMk cId="3246100332" sldId="286"/>
            <ac:picMk id="6" creationId="{4A3AEDEC-BC44-4CD3-96CF-AC8C3F66F35F}"/>
          </ac:picMkLst>
        </pc:picChg>
        <pc:picChg chg="mod">
          <ac:chgData name="Fujiwara Tomomasa" userId="773db4682fb361c6" providerId="LiveId" clId="{53190584-DDCD-47AF-8958-E901763E89AF}" dt="2020-08-13T14:31:33.330" v="478" actId="14100"/>
          <ac:picMkLst>
            <pc:docMk/>
            <pc:sldMk cId="3246100332" sldId="286"/>
            <ac:picMk id="8" creationId="{3358B1A6-1FCD-49D6-8EAF-6D122BAC4561}"/>
          </ac:picMkLst>
        </pc:picChg>
        <pc:picChg chg="mod">
          <ac:chgData name="Fujiwara Tomomasa" userId="773db4682fb361c6" providerId="LiveId" clId="{53190584-DDCD-47AF-8958-E901763E89AF}" dt="2020-08-13T14:32:03.219" v="480" actId="14826"/>
          <ac:picMkLst>
            <pc:docMk/>
            <pc:sldMk cId="3246100332" sldId="286"/>
            <ac:picMk id="10" creationId="{D10AED23-4AAF-4A52-AB3E-671C1E0AE6FC}"/>
          </ac:picMkLst>
        </pc:picChg>
      </pc:sldChg>
      <pc:sldChg chg="addSp modSp new mod">
        <pc:chgData name="Fujiwara Tomomasa" userId="773db4682fb361c6" providerId="LiveId" clId="{53190584-DDCD-47AF-8958-E901763E89AF}" dt="2020-08-13T23:50:31.969" v="491" actId="14100"/>
        <pc:sldMkLst>
          <pc:docMk/>
          <pc:sldMk cId="4251205398" sldId="287"/>
        </pc:sldMkLst>
        <pc:picChg chg="add mod">
          <ac:chgData name="Fujiwara Tomomasa" userId="773db4682fb361c6" providerId="LiveId" clId="{53190584-DDCD-47AF-8958-E901763E89AF}" dt="2020-08-13T23:50:31.969" v="491" actId="14100"/>
          <ac:picMkLst>
            <pc:docMk/>
            <pc:sldMk cId="4251205398" sldId="287"/>
            <ac:picMk id="6" creationId="{BDE4E485-3843-40B5-A615-5AB48678DFD0}"/>
          </ac:picMkLst>
        </pc:picChg>
        <pc:picChg chg="add mod">
          <ac:chgData name="Fujiwara Tomomasa" userId="773db4682fb361c6" providerId="LiveId" clId="{53190584-DDCD-47AF-8958-E901763E89AF}" dt="2020-08-13T23:50:26.152" v="489" actId="14100"/>
          <ac:picMkLst>
            <pc:docMk/>
            <pc:sldMk cId="4251205398" sldId="287"/>
            <ac:picMk id="8" creationId="{45AB660E-82B2-4E08-85CE-C96BFC4A9D05}"/>
          </ac:picMkLst>
        </pc:picChg>
      </pc:sldChg>
      <pc:sldChg chg="addSp modSp new mod">
        <pc:chgData name="Fujiwara Tomomasa" userId="773db4682fb361c6" providerId="LiveId" clId="{53190584-DDCD-47AF-8958-E901763E89AF}" dt="2020-08-13T23:54:46.256" v="495" actId="1076"/>
        <pc:sldMkLst>
          <pc:docMk/>
          <pc:sldMk cId="2194791956" sldId="288"/>
        </pc:sldMkLst>
        <pc:picChg chg="add mod">
          <ac:chgData name="Fujiwara Tomomasa" userId="773db4682fb361c6" providerId="LiveId" clId="{53190584-DDCD-47AF-8958-E901763E89AF}" dt="2020-08-13T23:54:46.256" v="495" actId="1076"/>
          <ac:picMkLst>
            <pc:docMk/>
            <pc:sldMk cId="2194791956" sldId="288"/>
            <ac:picMk id="6" creationId="{BFB75AFE-F146-4763-9E34-62444DFB6CAE}"/>
          </ac:picMkLst>
        </pc:picChg>
      </pc:sldChg>
      <pc:sldChg chg="addSp modSp new mod">
        <pc:chgData name="Fujiwara Tomomasa" userId="773db4682fb361c6" providerId="LiveId" clId="{53190584-DDCD-47AF-8958-E901763E89AF}" dt="2020-08-15T07:53:29.548" v="1471"/>
        <pc:sldMkLst>
          <pc:docMk/>
          <pc:sldMk cId="2687566298" sldId="289"/>
        </pc:sldMkLst>
        <pc:spChg chg="mod">
          <ac:chgData name="Fujiwara Tomomasa" userId="773db4682fb361c6" providerId="LiveId" clId="{53190584-DDCD-47AF-8958-E901763E89AF}" dt="2020-08-14T12:46:47.382" v="520" actId="20577"/>
          <ac:spMkLst>
            <pc:docMk/>
            <pc:sldMk cId="2687566298" sldId="289"/>
            <ac:spMk id="4" creationId="{B7DA9FEC-A481-4CB2-83CD-6F23B075EB03}"/>
          </ac:spMkLst>
        </pc:spChg>
        <pc:spChg chg="add mod">
          <ac:chgData name="Fujiwara Tomomasa" userId="773db4682fb361c6" providerId="LiveId" clId="{53190584-DDCD-47AF-8958-E901763E89AF}" dt="2020-08-14T17:20:58.938" v="741" actId="1076"/>
          <ac:spMkLst>
            <pc:docMk/>
            <pc:sldMk cId="2687566298" sldId="289"/>
            <ac:spMk id="5" creationId="{59C7F09D-ED5E-4EF5-BDFB-6C622B544881}"/>
          </ac:spMkLst>
        </pc:spChg>
        <pc:spChg chg="add mod">
          <ac:chgData name="Fujiwara Tomomasa" userId="773db4682fb361c6" providerId="LiveId" clId="{53190584-DDCD-47AF-8958-E901763E89AF}" dt="2020-08-15T07:53:29.548" v="1471"/>
          <ac:spMkLst>
            <pc:docMk/>
            <pc:sldMk cId="2687566298" sldId="289"/>
            <ac:spMk id="6" creationId="{EA60D8DA-1D33-4185-A520-AD96748297C0}"/>
          </ac:spMkLst>
        </pc:spChg>
      </pc:sldChg>
      <pc:sldChg chg="addSp modSp new mod">
        <pc:chgData name="Fujiwara Tomomasa" userId="773db4682fb361c6" providerId="LiveId" clId="{53190584-DDCD-47AF-8958-E901763E89AF}" dt="2020-08-15T07:48:45.641" v="955" actId="14100"/>
        <pc:sldMkLst>
          <pc:docMk/>
          <pc:sldMk cId="698784269" sldId="290"/>
        </pc:sldMkLst>
        <pc:spChg chg="add mod">
          <ac:chgData name="Fujiwara Tomomasa" userId="773db4682fb361c6" providerId="LiveId" clId="{53190584-DDCD-47AF-8958-E901763E89AF}" dt="2020-08-15T07:48:45.641" v="955" actId="14100"/>
          <ac:spMkLst>
            <pc:docMk/>
            <pc:sldMk cId="698784269" sldId="290"/>
            <ac:spMk id="8" creationId="{D2EEF9A6-34E2-4768-9DF4-2F4F1067F282}"/>
          </ac:spMkLst>
        </pc:spChg>
        <pc:picChg chg="add mod">
          <ac:chgData name="Fujiwara Tomomasa" userId="773db4682fb361c6" providerId="LiveId" clId="{53190584-DDCD-47AF-8958-E901763E89AF}" dt="2020-08-15T07:48:03.746" v="930" actId="14100"/>
          <ac:picMkLst>
            <pc:docMk/>
            <pc:sldMk cId="698784269" sldId="290"/>
            <ac:picMk id="6" creationId="{DA9439C8-750F-4D80-B319-F654008435E1}"/>
          </ac:picMkLst>
        </pc:picChg>
      </pc:sldChg>
      <pc:sldChg chg="modSp add mod">
        <pc:chgData name="Fujiwara Tomomasa" userId="773db4682fb361c6" providerId="LiveId" clId="{53190584-DDCD-47AF-8958-E901763E89AF}" dt="2020-08-15T07:49:02.330" v="958" actId="1076"/>
        <pc:sldMkLst>
          <pc:docMk/>
          <pc:sldMk cId="1372011192" sldId="291"/>
        </pc:sldMkLst>
        <pc:spChg chg="mod">
          <ac:chgData name="Fujiwara Tomomasa" userId="773db4682fb361c6" providerId="LiveId" clId="{53190584-DDCD-47AF-8958-E901763E89AF}" dt="2020-08-15T07:49:02.330" v="958" actId="1076"/>
          <ac:spMkLst>
            <pc:docMk/>
            <pc:sldMk cId="1372011192" sldId="291"/>
            <ac:spMk id="8" creationId="{D2EEF9A6-34E2-4768-9DF4-2F4F1067F282}"/>
          </ac:spMkLst>
        </pc:spChg>
        <pc:picChg chg="mod">
          <ac:chgData name="Fujiwara Tomomasa" userId="773db4682fb361c6" providerId="LiveId" clId="{53190584-DDCD-47AF-8958-E901763E89AF}" dt="2020-08-15T07:48:56.098" v="957" actId="14826"/>
          <ac:picMkLst>
            <pc:docMk/>
            <pc:sldMk cId="1372011192" sldId="291"/>
            <ac:picMk id="6" creationId="{DA9439C8-750F-4D80-B319-F654008435E1}"/>
          </ac:picMkLst>
        </pc:picChg>
      </pc:sldChg>
      <pc:sldChg chg="addSp modSp add mod">
        <pc:chgData name="Fujiwara Tomomasa" userId="773db4682fb361c6" providerId="LiveId" clId="{53190584-DDCD-47AF-8958-E901763E89AF}" dt="2020-08-15T07:49:27.294" v="963" actId="732"/>
        <pc:sldMkLst>
          <pc:docMk/>
          <pc:sldMk cId="4141515446" sldId="292"/>
        </pc:sldMkLst>
        <pc:picChg chg="mod modCrop">
          <ac:chgData name="Fujiwara Tomomasa" userId="773db4682fb361c6" providerId="LiveId" clId="{53190584-DDCD-47AF-8958-E901763E89AF}" dt="2020-08-15T07:49:27.294" v="963" actId="732"/>
          <ac:picMkLst>
            <pc:docMk/>
            <pc:sldMk cId="4141515446" sldId="292"/>
            <ac:picMk id="6" creationId="{DA9439C8-750F-4D80-B319-F654008435E1}"/>
          </ac:picMkLst>
        </pc:picChg>
        <pc:picChg chg="add mod">
          <ac:chgData name="Fujiwara Tomomasa" userId="773db4682fb361c6" providerId="LiveId" clId="{53190584-DDCD-47AF-8958-E901763E89AF}" dt="2020-08-15T07:49:20.318" v="962"/>
          <ac:picMkLst>
            <pc:docMk/>
            <pc:sldMk cId="4141515446" sldId="292"/>
            <ac:picMk id="7" creationId="{3366A229-0DB8-4255-8719-DC3C3D33BC58}"/>
          </ac:picMkLst>
        </pc:picChg>
      </pc:sldChg>
      <pc:sldChg chg="addSp modSp new mod">
        <pc:chgData name="Fujiwara Tomomasa" userId="773db4682fb361c6" providerId="LiveId" clId="{53190584-DDCD-47AF-8958-E901763E89AF}" dt="2020-08-15T07:54:35.026" v="1532" actId="1076"/>
        <pc:sldMkLst>
          <pc:docMk/>
          <pc:sldMk cId="2250085758" sldId="293"/>
        </pc:sldMkLst>
        <pc:spChg chg="mod">
          <ac:chgData name="Fujiwara Tomomasa" userId="773db4682fb361c6" providerId="LiveId" clId="{53190584-DDCD-47AF-8958-E901763E89AF}" dt="2020-08-15T07:52:16.531" v="1335"/>
          <ac:spMkLst>
            <pc:docMk/>
            <pc:sldMk cId="2250085758" sldId="293"/>
            <ac:spMk id="4" creationId="{685D81C6-1F3C-4A8D-ABC3-6FFBF6D11C82}"/>
          </ac:spMkLst>
        </pc:spChg>
        <pc:spChg chg="add mod">
          <ac:chgData name="Fujiwara Tomomasa" userId="773db4682fb361c6" providerId="LiveId" clId="{53190584-DDCD-47AF-8958-E901763E89AF}" dt="2020-08-15T07:54:07.216" v="1528" actId="20577"/>
          <ac:spMkLst>
            <pc:docMk/>
            <pc:sldMk cId="2250085758" sldId="293"/>
            <ac:spMk id="5" creationId="{BEBFADD9-439A-4F2A-99FC-E52A3CD0986B}"/>
          </ac:spMkLst>
        </pc:spChg>
        <pc:picChg chg="add mod">
          <ac:chgData name="Fujiwara Tomomasa" userId="773db4682fb361c6" providerId="LiveId" clId="{53190584-DDCD-47AF-8958-E901763E89AF}" dt="2020-08-15T07:54:35.026" v="1532" actId="1076"/>
          <ac:picMkLst>
            <pc:docMk/>
            <pc:sldMk cId="2250085758" sldId="293"/>
            <ac:picMk id="7" creationId="{0D3A57B6-734F-4BBF-9223-1DA9B940BE00}"/>
          </ac:picMkLst>
        </pc:picChg>
      </pc:sldChg>
      <pc:sldChg chg="modSp add mod">
        <pc:chgData name="Fujiwara Tomomasa" userId="773db4682fb361c6" providerId="LiveId" clId="{53190584-DDCD-47AF-8958-E901763E89AF}" dt="2020-08-15T07:57:15.039" v="1534" actId="14826"/>
        <pc:sldMkLst>
          <pc:docMk/>
          <pc:sldMk cId="3373097795" sldId="294"/>
        </pc:sldMkLst>
        <pc:picChg chg="mod">
          <ac:chgData name="Fujiwara Tomomasa" userId="773db4682fb361c6" providerId="LiveId" clId="{53190584-DDCD-47AF-8958-E901763E89AF}" dt="2020-08-15T07:57:15.039" v="1534" actId="14826"/>
          <ac:picMkLst>
            <pc:docMk/>
            <pc:sldMk cId="3373097795" sldId="294"/>
            <ac:picMk id="7" creationId="{0D3A57B6-734F-4BBF-9223-1DA9B940BE00}"/>
          </ac:picMkLst>
        </pc:picChg>
      </pc:sldChg>
      <pc:sldChg chg="addSp modSp add mod">
        <pc:chgData name="Fujiwara Tomomasa" userId="773db4682fb361c6" providerId="LiveId" clId="{53190584-DDCD-47AF-8958-E901763E89AF}" dt="2020-08-15T07:59:39.691" v="1567" actId="20577"/>
        <pc:sldMkLst>
          <pc:docMk/>
          <pc:sldMk cId="482165430" sldId="295"/>
        </pc:sldMkLst>
        <pc:spChg chg="mod">
          <ac:chgData name="Fujiwara Tomomasa" userId="773db4682fb361c6" providerId="LiveId" clId="{53190584-DDCD-47AF-8958-E901763E89AF}" dt="2020-08-15T07:59:39.691" v="1567" actId="20577"/>
          <ac:spMkLst>
            <pc:docMk/>
            <pc:sldMk cId="482165430" sldId="295"/>
            <ac:spMk id="5" creationId="{BEBFADD9-439A-4F2A-99FC-E52A3CD0986B}"/>
          </ac:spMkLst>
        </pc:spChg>
        <pc:picChg chg="mod">
          <ac:chgData name="Fujiwara Tomomasa" userId="773db4682fb361c6" providerId="LiveId" clId="{53190584-DDCD-47AF-8958-E901763E89AF}" dt="2020-08-15T07:58:57.383" v="1552" actId="1076"/>
          <ac:picMkLst>
            <pc:docMk/>
            <pc:sldMk cId="482165430" sldId="295"/>
            <ac:picMk id="7" creationId="{0D3A57B6-734F-4BBF-9223-1DA9B940BE00}"/>
          </ac:picMkLst>
        </pc:picChg>
        <pc:picChg chg="add mod modCrop">
          <ac:chgData name="Fujiwara Tomomasa" userId="773db4682fb361c6" providerId="LiveId" clId="{53190584-DDCD-47AF-8958-E901763E89AF}" dt="2020-08-15T07:59:13.202" v="1556" actId="1076"/>
          <ac:picMkLst>
            <pc:docMk/>
            <pc:sldMk cId="482165430" sldId="295"/>
            <ac:picMk id="8" creationId="{0B3347CC-62C8-4B21-A2A5-F59E71D061CD}"/>
          </ac:picMkLst>
        </pc:picChg>
        <pc:picChg chg="add mod modCrop">
          <ac:chgData name="Fujiwara Tomomasa" userId="773db4682fb361c6" providerId="LiveId" clId="{53190584-DDCD-47AF-8958-E901763E89AF}" dt="2020-08-15T07:59:03.537" v="1553" actId="1076"/>
          <ac:picMkLst>
            <pc:docMk/>
            <pc:sldMk cId="482165430" sldId="295"/>
            <ac:picMk id="10" creationId="{EDF74807-D08C-4EA8-A55D-1C0599A90273}"/>
          </ac:picMkLst>
        </pc:picChg>
      </pc:sldChg>
      <pc:sldChg chg="addSp delSp modSp add mod">
        <pc:chgData name="Fujiwara Tomomasa" userId="773db4682fb361c6" providerId="LiveId" clId="{53190584-DDCD-47AF-8958-E901763E89AF}" dt="2020-08-15T08:04:19.512" v="1741" actId="1076"/>
        <pc:sldMkLst>
          <pc:docMk/>
          <pc:sldMk cId="4070379707" sldId="296"/>
        </pc:sldMkLst>
        <pc:spChg chg="mod">
          <ac:chgData name="Fujiwara Tomomasa" userId="773db4682fb361c6" providerId="LiveId" clId="{53190584-DDCD-47AF-8958-E901763E89AF}" dt="2020-08-15T08:02:40.738" v="1585" actId="20577"/>
          <ac:spMkLst>
            <pc:docMk/>
            <pc:sldMk cId="4070379707" sldId="296"/>
            <ac:spMk id="5" creationId="{BEBFADD9-439A-4F2A-99FC-E52A3CD0986B}"/>
          </ac:spMkLst>
        </pc:spChg>
        <pc:spChg chg="add mod">
          <ac:chgData name="Fujiwara Tomomasa" userId="773db4682fb361c6" providerId="LiveId" clId="{53190584-DDCD-47AF-8958-E901763E89AF}" dt="2020-08-15T08:04:13.100" v="1740" actId="1076"/>
          <ac:spMkLst>
            <pc:docMk/>
            <pc:sldMk cId="4070379707" sldId="296"/>
            <ac:spMk id="10" creationId="{1201DD13-C75B-4A0B-AE02-069B7292D665}"/>
          </ac:spMkLst>
        </pc:spChg>
        <pc:picChg chg="mod">
          <ac:chgData name="Fujiwara Tomomasa" userId="773db4682fb361c6" providerId="LiveId" clId="{53190584-DDCD-47AF-8958-E901763E89AF}" dt="2020-08-15T08:04:19.512" v="1741" actId="1076"/>
          <ac:picMkLst>
            <pc:docMk/>
            <pc:sldMk cId="4070379707" sldId="296"/>
            <ac:picMk id="7" creationId="{0D3A57B6-734F-4BBF-9223-1DA9B940BE00}"/>
          </ac:picMkLst>
        </pc:picChg>
        <pc:picChg chg="add del">
          <ac:chgData name="Fujiwara Tomomasa" userId="773db4682fb361c6" providerId="LiveId" clId="{53190584-DDCD-47AF-8958-E901763E89AF}" dt="2020-08-15T08:03:04.165" v="1588" actId="22"/>
          <ac:picMkLst>
            <pc:docMk/>
            <pc:sldMk cId="4070379707" sldId="296"/>
            <ac:picMk id="8" creationId="{D1B0183B-9A22-4FA6-932A-258B18DF0CEE}"/>
          </ac:picMkLst>
        </pc:picChg>
      </pc:sldChg>
      <pc:sldChg chg="addSp delSp modSp add mod">
        <pc:chgData name="Fujiwara Tomomasa" userId="773db4682fb361c6" providerId="LiveId" clId="{53190584-DDCD-47AF-8958-E901763E89AF}" dt="2020-08-15T08:08:14.226" v="1747" actId="14826"/>
        <pc:sldMkLst>
          <pc:docMk/>
          <pc:sldMk cId="621293725" sldId="297"/>
        </pc:sldMkLst>
        <pc:spChg chg="del">
          <ac:chgData name="Fujiwara Tomomasa" userId="773db4682fb361c6" providerId="LiveId" clId="{53190584-DDCD-47AF-8958-E901763E89AF}" dt="2020-08-15T08:04:42.534" v="1745" actId="21"/>
          <ac:spMkLst>
            <pc:docMk/>
            <pc:sldMk cId="621293725" sldId="297"/>
            <ac:spMk id="5" creationId="{BEBFADD9-439A-4F2A-99FC-E52A3CD0986B}"/>
          </ac:spMkLst>
        </pc:spChg>
        <pc:spChg chg="add del">
          <ac:chgData name="Fujiwara Tomomasa" userId="773db4682fb361c6" providerId="LiveId" clId="{53190584-DDCD-47AF-8958-E901763E89AF}" dt="2020-08-15T08:04:33.498" v="1743" actId="22"/>
          <ac:spMkLst>
            <pc:docMk/>
            <pc:sldMk cId="621293725" sldId="297"/>
            <ac:spMk id="6" creationId="{256576D1-7416-4791-8875-D75CDA918154}"/>
          </ac:spMkLst>
        </pc:spChg>
        <pc:spChg chg="add mod">
          <ac:chgData name="Fujiwara Tomomasa" userId="773db4682fb361c6" providerId="LiveId" clId="{53190584-DDCD-47AF-8958-E901763E89AF}" dt="2020-08-15T08:04:46.019" v="1746" actId="1076"/>
          <ac:spMkLst>
            <pc:docMk/>
            <pc:sldMk cId="621293725" sldId="297"/>
            <ac:spMk id="10" creationId="{B60779B1-6275-45E4-8DA1-417125EEC1D2}"/>
          </ac:spMkLst>
        </pc:spChg>
        <pc:picChg chg="mod">
          <ac:chgData name="Fujiwara Tomomasa" userId="773db4682fb361c6" providerId="LiveId" clId="{53190584-DDCD-47AF-8958-E901763E89AF}" dt="2020-08-15T08:08:14.226" v="1747" actId="14826"/>
          <ac:picMkLst>
            <pc:docMk/>
            <pc:sldMk cId="621293725" sldId="297"/>
            <ac:picMk id="7" creationId="{0D3A57B6-734F-4BBF-9223-1DA9B940BE00}"/>
          </ac:picMkLst>
        </pc:picChg>
      </pc:sldChg>
      <pc:sldChg chg="delSp modSp add mod">
        <pc:chgData name="Fujiwara Tomomasa" userId="773db4682fb361c6" providerId="LiveId" clId="{53190584-DDCD-47AF-8958-E901763E89AF}" dt="2020-08-15T08:13:20.764" v="1765" actId="1076"/>
        <pc:sldMkLst>
          <pc:docMk/>
          <pc:sldMk cId="3378636610" sldId="298"/>
        </pc:sldMkLst>
        <pc:spChg chg="mod">
          <ac:chgData name="Fujiwara Tomomasa" userId="773db4682fb361c6" providerId="LiveId" clId="{53190584-DDCD-47AF-8958-E901763E89AF}" dt="2020-08-15T08:12:47.484" v="1760" actId="1076"/>
          <ac:spMkLst>
            <pc:docMk/>
            <pc:sldMk cId="3378636610" sldId="298"/>
            <ac:spMk id="4" creationId="{685D81C6-1F3C-4A8D-ABC3-6FFBF6D11C82}"/>
          </ac:spMkLst>
        </pc:spChg>
        <pc:spChg chg="del mod">
          <ac:chgData name="Fujiwara Tomomasa" userId="773db4682fb361c6" providerId="LiveId" clId="{53190584-DDCD-47AF-8958-E901763E89AF}" dt="2020-08-15T08:12:43.881" v="1758" actId="21"/>
          <ac:spMkLst>
            <pc:docMk/>
            <pc:sldMk cId="3378636610" sldId="298"/>
            <ac:spMk id="5" creationId="{BEBFADD9-439A-4F2A-99FC-E52A3CD0986B}"/>
          </ac:spMkLst>
        </pc:spChg>
        <pc:picChg chg="mod modCrop">
          <ac:chgData name="Fujiwara Tomomasa" userId="773db4682fb361c6" providerId="LiveId" clId="{53190584-DDCD-47AF-8958-E901763E89AF}" dt="2020-08-15T08:13:14.368" v="1764" actId="1076"/>
          <ac:picMkLst>
            <pc:docMk/>
            <pc:sldMk cId="3378636610" sldId="298"/>
            <ac:picMk id="7" creationId="{0D3A57B6-734F-4BBF-9223-1DA9B940BE00}"/>
          </ac:picMkLst>
        </pc:picChg>
        <pc:picChg chg="mod">
          <ac:chgData name="Fujiwara Tomomasa" userId="773db4682fb361c6" providerId="LiveId" clId="{53190584-DDCD-47AF-8958-E901763E89AF}" dt="2020-08-15T08:13:20.764" v="1765" actId="1076"/>
          <ac:picMkLst>
            <pc:docMk/>
            <pc:sldMk cId="3378636610" sldId="298"/>
            <ac:picMk id="8" creationId="{0B3347CC-62C8-4B21-A2A5-F59E71D061CD}"/>
          </ac:picMkLst>
        </pc:picChg>
        <pc:picChg chg="mod">
          <ac:chgData name="Fujiwara Tomomasa" userId="773db4682fb361c6" providerId="LiveId" clId="{53190584-DDCD-47AF-8958-E901763E89AF}" dt="2020-08-15T08:13:20.764" v="1765" actId="1076"/>
          <ac:picMkLst>
            <pc:docMk/>
            <pc:sldMk cId="3378636610" sldId="298"/>
            <ac:picMk id="10" creationId="{EDF74807-D08C-4EA8-A55D-1C0599A90273}"/>
          </ac:picMkLst>
        </pc:picChg>
      </pc:sldChg>
      <pc:sldChg chg="addSp modSp new mod">
        <pc:chgData name="Fujiwara Tomomasa" userId="773db4682fb361c6" providerId="LiveId" clId="{53190584-DDCD-47AF-8958-E901763E89AF}" dt="2020-08-18T00:49:29.216" v="1791" actId="14100"/>
        <pc:sldMkLst>
          <pc:docMk/>
          <pc:sldMk cId="2817367735" sldId="299"/>
        </pc:sldMkLst>
        <pc:spChg chg="mod">
          <ac:chgData name="Fujiwara Tomomasa" userId="773db4682fb361c6" providerId="LiveId" clId="{53190584-DDCD-47AF-8958-E901763E89AF}" dt="2020-08-18T00:47:12.345" v="1787" actId="20577"/>
          <ac:spMkLst>
            <pc:docMk/>
            <pc:sldMk cId="2817367735" sldId="299"/>
            <ac:spMk id="4" creationId="{A1D593C5-9D0A-442D-90A4-187300B0738E}"/>
          </ac:spMkLst>
        </pc:spChg>
        <pc:picChg chg="add mod">
          <ac:chgData name="Fujiwara Tomomasa" userId="773db4682fb361c6" providerId="LiveId" clId="{53190584-DDCD-47AF-8958-E901763E89AF}" dt="2020-08-18T00:49:29.216" v="1791" actId="14100"/>
          <ac:picMkLst>
            <pc:docMk/>
            <pc:sldMk cId="2817367735" sldId="299"/>
            <ac:picMk id="6" creationId="{ABA71D56-9AAE-4765-BC8C-E44591908831}"/>
          </ac:picMkLst>
        </pc:picChg>
      </pc:sldChg>
      <pc:sldChg chg="modSp add mod">
        <pc:chgData name="Fujiwara Tomomasa" userId="773db4682fb361c6" providerId="LiveId" clId="{53190584-DDCD-47AF-8958-E901763E89AF}" dt="2020-08-18T00:49:57.132" v="1797" actId="14826"/>
        <pc:sldMkLst>
          <pc:docMk/>
          <pc:sldMk cId="3875655723" sldId="300"/>
        </pc:sldMkLst>
        <pc:picChg chg="mod">
          <ac:chgData name="Fujiwara Tomomasa" userId="773db4682fb361c6" providerId="LiveId" clId="{53190584-DDCD-47AF-8958-E901763E89AF}" dt="2020-08-18T00:49:57.132" v="1797" actId="14826"/>
          <ac:picMkLst>
            <pc:docMk/>
            <pc:sldMk cId="3875655723" sldId="300"/>
            <ac:picMk id="6" creationId="{ABA71D56-9AAE-4765-BC8C-E44591908831}"/>
          </ac:picMkLst>
        </pc:picChg>
      </pc:sldChg>
      <pc:sldChg chg="modSp add mod ord">
        <pc:chgData name="Fujiwara Tomomasa" userId="773db4682fb361c6" providerId="LiveId" clId="{53190584-DDCD-47AF-8958-E901763E89AF}" dt="2020-08-18T00:49:49.880" v="1796"/>
        <pc:sldMkLst>
          <pc:docMk/>
          <pc:sldMk cId="2801688656" sldId="301"/>
        </pc:sldMkLst>
        <pc:picChg chg="mod">
          <ac:chgData name="Fujiwara Tomomasa" userId="773db4682fb361c6" providerId="LiveId" clId="{53190584-DDCD-47AF-8958-E901763E89AF}" dt="2020-08-18T00:49:41.806" v="1794" actId="14826"/>
          <ac:picMkLst>
            <pc:docMk/>
            <pc:sldMk cId="2801688656" sldId="301"/>
            <ac:picMk id="6" creationId="{ABA71D56-9AAE-4765-BC8C-E44591908831}"/>
          </ac:picMkLst>
        </pc:picChg>
      </pc:sldChg>
      <pc:sldChg chg="addSp delSp modSp new mod">
        <pc:chgData name="Fujiwara Tomomasa" userId="773db4682fb361c6" providerId="LiveId" clId="{53190584-DDCD-47AF-8958-E901763E89AF}" dt="2020-08-18T13:25:06.283" v="1966"/>
        <pc:sldMkLst>
          <pc:docMk/>
          <pc:sldMk cId="4138822802" sldId="302"/>
        </pc:sldMkLst>
        <pc:spChg chg="add del mod">
          <ac:chgData name="Fujiwara Tomomasa" userId="773db4682fb361c6" providerId="LiveId" clId="{53190584-DDCD-47AF-8958-E901763E89AF}" dt="2020-08-18T13:23:32.834" v="1820" actId="21"/>
          <ac:spMkLst>
            <pc:docMk/>
            <pc:sldMk cId="4138822802" sldId="302"/>
            <ac:spMk id="7" creationId="{7E693A8F-EBD6-4960-B1CB-EF81F0B764E5}"/>
          </ac:spMkLst>
        </pc:spChg>
        <pc:spChg chg="add mod">
          <ac:chgData name="Fujiwara Tomomasa" userId="773db4682fb361c6" providerId="LiveId" clId="{53190584-DDCD-47AF-8958-E901763E89AF}" dt="2020-08-18T13:23:38.340" v="1822" actId="1076"/>
          <ac:spMkLst>
            <pc:docMk/>
            <pc:sldMk cId="4138822802" sldId="302"/>
            <ac:spMk id="11" creationId="{E4A406C2-A05B-4ADE-89B8-8F0BB69347F2}"/>
          </ac:spMkLst>
        </pc:spChg>
        <pc:spChg chg="add mod">
          <ac:chgData name="Fujiwara Tomomasa" userId="773db4682fb361c6" providerId="LiveId" clId="{53190584-DDCD-47AF-8958-E901763E89AF}" dt="2020-08-18T13:25:06.283" v="1966"/>
          <ac:spMkLst>
            <pc:docMk/>
            <pc:sldMk cId="4138822802" sldId="302"/>
            <ac:spMk id="12" creationId="{AC2D578F-5797-494A-8ED4-3CBCD634B738}"/>
          </ac:spMkLst>
        </pc:spChg>
        <pc:picChg chg="add mod">
          <ac:chgData name="Fujiwara Tomomasa" userId="773db4682fb361c6" providerId="LiveId" clId="{53190584-DDCD-47AF-8958-E901763E89AF}" dt="2020-08-18T13:21:40.506" v="1807" actId="14100"/>
          <ac:picMkLst>
            <pc:docMk/>
            <pc:sldMk cId="4138822802" sldId="302"/>
            <ac:picMk id="6" creationId="{47A6514D-D9FA-4DA2-83BA-4D7F96659BFF}"/>
          </ac:picMkLst>
        </pc:picChg>
        <pc:picChg chg="add del">
          <ac:chgData name="Fujiwara Tomomasa" userId="773db4682fb361c6" providerId="LiveId" clId="{53190584-DDCD-47AF-8958-E901763E89AF}" dt="2020-08-18T13:23:30.464" v="1818" actId="22"/>
          <ac:picMkLst>
            <pc:docMk/>
            <pc:sldMk cId="4138822802" sldId="302"/>
            <ac:picMk id="9" creationId="{36694DFC-6720-4B93-8A2F-EA54D724C636}"/>
          </ac:picMkLst>
        </pc:picChg>
      </pc:sldChg>
      <pc:sldChg chg="addSp modSp new mod">
        <pc:chgData name="Fujiwara Tomomasa" userId="773db4682fb361c6" providerId="LiveId" clId="{53190584-DDCD-47AF-8958-E901763E89AF}" dt="2020-08-18T13:43:41.921" v="2101" actId="122"/>
        <pc:sldMkLst>
          <pc:docMk/>
          <pc:sldMk cId="546546894" sldId="303"/>
        </pc:sldMkLst>
        <pc:spChg chg="add mod">
          <ac:chgData name="Fujiwara Tomomasa" userId="773db4682fb361c6" providerId="LiveId" clId="{53190584-DDCD-47AF-8958-E901763E89AF}" dt="2020-08-18T13:43:05.225" v="2061" actId="1076"/>
          <ac:spMkLst>
            <pc:docMk/>
            <pc:sldMk cId="546546894" sldId="303"/>
            <ac:spMk id="7" creationId="{976CE7EA-4E0E-4AE8-9BC0-1A267E411FDE}"/>
          </ac:spMkLst>
        </pc:spChg>
        <pc:spChg chg="add mod">
          <ac:chgData name="Fujiwara Tomomasa" userId="773db4682fb361c6" providerId="LiveId" clId="{53190584-DDCD-47AF-8958-E901763E89AF}" dt="2020-08-18T13:43:41.921" v="2101" actId="122"/>
          <ac:spMkLst>
            <pc:docMk/>
            <pc:sldMk cId="546546894" sldId="303"/>
            <ac:spMk id="9" creationId="{884A07DA-9FDF-4197-BC38-FAE908221B95}"/>
          </ac:spMkLst>
        </pc:spChg>
        <pc:picChg chg="add mod">
          <ac:chgData name="Fujiwara Tomomasa" userId="773db4682fb361c6" providerId="LiveId" clId="{53190584-DDCD-47AF-8958-E901763E89AF}" dt="2020-08-18T13:41:34.976" v="1971" actId="14100"/>
          <ac:picMkLst>
            <pc:docMk/>
            <pc:sldMk cId="546546894" sldId="303"/>
            <ac:picMk id="6" creationId="{89219261-F1F6-424E-B0E0-72C788AE2B94}"/>
          </ac:picMkLst>
        </pc:picChg>
      </pc:sldChg>
      <pc:sldChg chg="addSp modSp new mod">
        <pc:chgData name="Fujiwara Tomomasa" userId="773db4682fb361c6" providerId="LiveId" clId="{53190584-DDCD-47AF-8958-E901763E89AF}" dt="2020-08-18T13:44:15.153" v="2107" actId="14100"/>
        <pc:sldMkLst>
          <pc:docMk/>
          <pc:sldMk cId="3496011692" sldId="304"/>
        </pc:sldMkLst>
        <pc:picChg chg="add mod">
          <ac:chgData name="Fujiwara Tomomasa" userId="773db4682fb361c6" providerId="LiveId" clId="{53190584-DDCD-47AF-8958-E901763E89AF}" dt="2020-08-18T13:44:15.153" v="2107" actId="14100"/>
          <ac:picMkLst>
            <pc:docMk/>
            <pc:sldMk cId="3496011692" sldId="304"/>
            <ac:picMk id="6" creationId="{62EB89D6-E86E-4EF7-B82D-0EFD00D259D4}"/>
          </ac:picMkLst>
        </pc:picChg>
      </pc:sldChg>
      <pc:sldChg chg="addSp delSp modSp new mod">
        <pc:chgData name="Fujiwara Tomomasa" userId="773db4682fb361c6" providerId="LiveId" clId="{53190584-DDCD-47AF-8958-E901763E89AF}" dt="2020-08-20T02:13:09.407" v="3556" actId="1076"/>
        <pc:sldMkLst>
          <pc:docMk/>
          <pc:sldMk cId="3609979754" sldId="305"/>
        </pc:sldMkLst>
        <pc:spChg chg="mod">
          <ac:chgData name="Fujiwara Tomomasa" userId="773db4682fb361c6" providerId="LiveId" clId="{53190584-DDCD-47AF-8958-E901763E89AF}" dt="2020-08-20T01:45:30.839" v="2984" actId="20577"/>
          <ac:spMkLst>
            <pc:docMk/>
            <pc:sldMk cId="3609979754" sldId="305"/>
            <ac:spMk id="2" creationId="{CC7F733F-5A88-42D9-8FDB-BF978F42AF3A}"/>
          </ac:spMkLst>
        </pc:spChg>
        <pc:spChg chg="mod">
          <ac:chgData name="Fujiwara Tomomasa" userId="773db4682fb361c6" providerId="LiveId" clId="{53190584-DDCD-47AF-8958-E901763E89AF}" dt="2020-08-20T02:09:52.042" v="3451" actId="947"/>
          <ac:spMkLst>
            <pc:docMk/>
            <pc:sldMk cId="3609979754" sldId="305"/>
            <ac:spMk id="3" creationId="{AE92301D-A210-4D28-9D42-BA09922386E8}"/>
          </ac:spMkLst>
        </pc:spChg>
        <pc:spChg chg="add mod">
          <ac:chgData name="Fujiwara Tomomasa" userId="773db4682fb361c6" providerId="LiveId" clId="{53190584-DDCD-47AF-8958-E901763E89AF}" dt="2020-08-20T02:12:30.252" v="3542" actId="1076"/>
          <ac:spMkLst>
            <pc:docMk/>
            <pc:sldMk cId="3609979754" sldId="305"/>
            <ac:spMk id="10" creationId="{A1AD7C6E-6904-438E-905C-3D1BD43921A3}"/>
          </ac:spMkLst>
        </pc:spChg>
        <pc:spChg chg="add mod">
          <ac:chgData name="Fujiwara Tomomasa" userId="773db4682fb361c6" providerId="LiveId" clId="{53190584-DDCD-47AF-8958-E901763E89AF}" dt="2020-08-20T02:12:33.900" v="3543" actId="1076"/>
          <ac:spMkLst>
            <pc:docMk/>
            <pc:sldMk cId="3609979754" sldId="305"/>
            <ac:spMk id="14" creationId="{DC8A0A20-9F80-466A-9C21-2BA3A6391E5A}"/>
          </ac:spMkLst>
        </pc:spChg>
        <pc:spChg chg="add mod">
          <ac:chgData name="Fujiwara Tomomasa" userId="773db4682fb361c6" providerId="LiveId" clId="{53190584-DDCD-47AF-8958-E901763E89AF}" dt="2020-08-20T02:11:59.516" v="3533" actId="1076"/>
          <ac:spMkLst>
            <pc:docMk/>
            <pc:sldMk cId="3609979754" sldId="305"/>
            <ac:spMk id="16" creationId="{70637974-753C-4B22-A194-AA846B063BFB}"/>
          </ac:spMkLst>
        </pc:spChg>
        <pc:spChg chg="add mod">
          <ac:chgData name="Fujiwara Tomomasa" userId="773db4682fb361c6" providerId="LiveId" clId="{53190584-DDCD-47AF-8958-E901763E89AF}" dt="2020-08-20T02:13:09.407" v="3556" actId="1076"/>
          <ac:spMkLst>
            <pc:docMk/>
            <pc:sldMk cId="3609979754" sldId="305"/>
            <ac:spMk id="19" creationId="{B629CF2A-20B9-460D-BB3B-C2A2E5EE4625}"/>
          </ac:spMkLst>
        </pc:spChg>
        <pc:spChg chg="add mod">
          <ac:chgData name="Fujiwara Tomomasa" userId="773db4682fb361c6" providerId="LiveId" clId="{53190584-DDCD-47AF-8958-E901763E89AF}" dt="2020-08-20T02:12:04.657" v="3534" actId="1076"/>
          <ac:spMkLst>
            <pc:docMk/>
            <pc:sldMk cId="3609979754" sldId="305"/>
            <ac:spMk id="21" creationId="{87241408-F071-4838-B1D6-8BE3493A344E}"/>
          </ac:spMkLst>
        </pc:spChg>
        <pc:spChg chg="add mod">
          <ac:chgData name="Fujiwara Tomomasa" userId="773db4682fb361c6" providerId="LiveId" clId="{53190584-DDCD-47AF-8958-E901763E89AF}" dt="2020-08-20T02:12:15.882" v="3537" actId="1076"/>
          <ac:spMkLst>
            <pc:docMk/>
            <pc:sldMk cId="3609979754" sldId="305"/>
            <ac:spMk id="22" creationId="{77F27053-4941-4253-BEC4-4739A10E7922}"/>
          </ac:spMkLst>
        </pc:spChg>
        <pc:spChg chg="add mod">
          <ac:chgData name="Fujiwara Tomomasa" userId="773db4682fb361c6" providerId="LiveId" clId="{53190584-DDCD-47AF-8958-E901763E89AF}" dt="2020-08-20T02:12:23.998" v="3541" actId="1076"/>
          <ac:spMkLst>
            <pc:docMk/>
            <pc:sldMk cId="3609979754" sldId="305"/>
            <ac:spMk id="23" creationId="{A1644BFC-EDD5-4117-813C-4C2A5E292493}"/>
          </ac:spMkLst>
        </pc:spChg>
        <pc:graphicFrameChg chg="add mod modGraphic">
          <ac:chgData name="Fujiwara Tomomasa" userId="773db4682fb361c6" providerId="LiveId" clId="{53190584-DDCD-47AF-8958-E901763E89AF}" dt="2020-08-20T02:09:42.698" v="3449" actId="1076"/>
          <ac:graphicFrameMkLst>
            <pc:docMk/>
            <pc:sldMk cId="3609979754" sldId="305"/>
            <ac:graphicFrameMk id="9" creationId="{E415C06A-1AB8-4CEA-BD4A-37BCC11C2A55}"/>
          </ac:graphicFrameMkLst>
        </pc:graphicFrameChg>
        <pc:picChg chg="add mod modCrop">
          <ac:chgData name="Fujiwara Tomomasa" userId="773db4682fb361c6" providerId="LiveId" clId="{53190584-DDCD-47AF-8958-E901763E89AF}" dt="2020-08-20T02:11:55.939" v="3532" actId="14100"/>
          <ac:picMkLst>
            <pc:docMk/>
            <pc:sldMk cId="3609979754" sldId="305"/>
            <ac:picMk id="7" creationId="{9DF7CE47-A650-47AF-8364-962D0A89A7C2}"/>
          </ac:picMkLst>
        </pc:picChg>
        <pc:picChg chg="add del">
          <ac:chgData name="Fujiwara Tomomasa" userId="773db4682fb361c6" providerId="LiveId" clId="{53190584-DDCD-47AF-8958-E901763E89AF}" dt="2020-08-20T01:50:36.977" v="3083" actId="22"/>
          <ac:picMkLst>
            <pc:docMk/>
            <pc:sldMk cId="3609979754" sldId="305"/>
            <ac:picMk id="12" creationId="{B53FF952-0781-4A19-99CB-1F9EEB76B61E}"/>
          </ac:picMkLst>
        </pc:picChg>
        <pc:cxnChg chg="add mod">
          <ac:chgData name="Fujiwara Tomomasa" userId="773db4682fb361c6" providerId="LiveId" clId="{53190584-DDCD-47AF-8958-E901763E89AF}" dt="2020-08-20T02:13:03.490" v="3555" actId="14100"/>
          <ac:cxnSpMkLst>
            <pc:docMk/>
            <pc:sldMk cId="3609979754" sldId="305"/>
            <ac:cxnSpMk id="18" creationId="{82E9B599-9F41-4339-B84D-FB1D7950AF69}"/>
          </ac:cxnSpMkLst>
        </pc:cxnChg>
      </pc:sldChg>
      <pc:sldChg chg="addSp delSp modSp new mod">
        <pc:chgData name="Fujiwara Tomomasa" userId="773db4682fb361c6" providerId="LiveId" clId="{53190584-DDCD-47AF-8958-E901763E89AF}" dt="2020-08-20T02:33:42.790" v="4243" actId="1076"/>
        <pc:sldMkLst>
          <pc:docMk/>
          <pc:sldMk cId="2827130294" sldId="306"/>
        </pc:sldMkLst>
        <pc:spChg chg="mod">
          <ac:chgData name="Fujiwara Tomomasa" userId="773db4682fb361c6" providerId="LiveId" clId="{53190584-DDCD-47AF-8958-E901763E89AF}" dt="2020-08-20T02:14:22.176" v="3558"/>
          <ac:spMkLst>
            <pc:docMk/>
            <pc:sldMk cId="2827130294" sldId="306"/>
            <ac:spMk id="2" creationId="{76F81814-7146-4BCF-B826-F41BC556360E}"/>
          </ac:spMkLst>
        </pc:spChg>
        <pc:spChg chg="mod">
          <ac:chgData name="Fujiwara Tomomasa" userId="773db4682fb361c6" providerId="LiveId" clId="{53190584-DDCD-47AF-8958-E901763E89AF}" dt="2020-08-20T02:33:29.535" v="4240" actId="20577"/>
          <ac:spMkLst>
            <pc:docMk/>
            <pc:sldMk cId="2827130294" sldId="306"/>
            <ac:spMk id="3" creationId="{782B92EE-2284-4CB1-9903-5AABD86EC347}"/>
          </ac:spMkLst>
        </pc:spChg>
        <pc:picChg chg="add mod modCrop">
          <ac:chgData name="Fujiwara Tomomasa" userId="773db4682fb361c6" providerId="LiveId" clId="{53190584-DDCD-47AF-8958-E901763E89AF}" dt="2020-08-20T02:33:42.790" v="4243" actId="1076"/>
          <ac:picMkLst>
            <pc:docMk/>
            <pc:sldMk cId="2827130294" sldId="306"/>
            <ac:picMk id="7" creationId="{CFC2C9EB-9F0D-47A9-9AC9-CEC5BB965C84}"/>
          </ac:picMkLst>
        </pc:picChg>
        <pc:picChg chg="add del mod">
          <ac:chgData name="Fujiwara Tomomasa" userId="773db4682fb361c6" providerId="LiveId" clId="{53190584-DDCD-47AF-8958-E901763E89AF}" dt="2020-08-20T02:32:06.183" v="4133" actId="21"/>
          <ac:picMkLst>
            <pc:docMk/>
            <pc:sldMk cId="2827130294" sldId="306"/>
            <ac:picMk id="9" creationId="{D7802CE6-D0A5-4602-8830-4703312A2A74}"/>
          </ac:picMkLst>
        </pc:picChg>
        <pc:picChg chg="add del mod modCrop">
          <ac:chgData name="Fujiwara Tomomasa" userId="773db4682fb361c6" providerId="LiveId" clId="{53190584-DDCD-47AF-8958-E901763E89AF}" dt="2020-08-20T02:32:42.514" v="4141" actId="21"/>
          <ac:picMkLst>
            <pc:docMk/>
            <pc:sldMk cId="2827130294" sldId="306"/>
            <ac:picMk id="11" creationId="{14F9C669-93AC-4587-AADF-024ACF37782B}"/>
          </ac:picMkLst>
        </pc:picChg>
      </pc:sldChg>
      <pc:sldChg chg="addSp modSp add mod">
        <pc:chgData name="Fujiwara Tomomasa" userId="773db4682fb361c6" providerId="LiveId" clId="{53190584-DDCD-47AF-8958-E901763E89AF}" dt="2020-08-20T03:59:13.172" v="5853" actId="20577"/>
        <pc:sldMkLst>
          <pc:docMk/>
          <pc:sldMk cId="977289915" sldId="307"/>
        </pc:sldMkLst>
        <pc:spChg chg="mod">
          <ac:chgData name="Fujiwara Tomomasa" userId="773db4682fb361c6" providerId="LiveId" clId="{53190584-DDCD-47AF-8958-E901763E89AF}" dt="2020-08-20T02:42:28.742" v="4275" actId="20577"/>
          <ac:spMkLst>
            <pc:docMk/>
            <pc:sldMk cId="977289915" sldId="307"/>
            <ac:spMk id="2" creationId="{76F81814-7146-4BCF-B826-F41BC556360E}"/>
          </ac:spMkLst>
        </pc:spChg>
        <pc:spChg chg="mod">
          <ac:chgData name="Fujiwara Tomomasa" userId="773db4682fb361c6" providerId="LiveId" clId="{53190584-DDCD-47AF-8958-E901763E89AF}" dt="2020-08-20T03:13:16.432" v="4660" actId="20577"/>
          <ac:spMkLst>
            <pc:docMk/>
            <pc:sldMk cId="977289915" sldId="307"/>
            <ac:spMk id="3" creationId="{782B92EE-2284-4CB1-9903-5AABD86EC347}"/>
          </ac:spMkLst>
        </pc:spChg>
        <pc:spChg chg="add mod">
          <ac:chgData name="Fujiwara Tomomasa" userId="773db4682fb361c6" providerId="LiveId" clId="{53190584-DDCD-47AF-8958-E901763E89AF}" dt="2020-08-20T02:57:58.332" v="4448"/>
          <ac:spMkLst>
            <pc:docMk/>
            <pc:sldMk cId="977289915" sldId="307"/>
            <ac:spMk id="6" creationId="{21E36C6D-B772-43FF-B848-273096CF11DD}"/>
          </ac:spMkLst>
        </pc:spChg>
        <pc:spChg chg="add mod">
          <ac:chgData name="Fujiwara Tomomasa" userId="773db4682fb361c6" providerId="LiveId" clId="{53190584-DDCD-47AF-8958-E901763E89AF}" dt="2020-08-20T02:58:12.149" v="4464" actId="1037"/>
          <ac:spMkLst>
            <pc:docMk/>
            <pc:sldMk cId="977289915" sldId="307"/>
            <ac:spMk id="7" creationId="{168E40BD-72C9-478A-A254-1C1164B2EC23}"/>
          </ac:spMkLst>
        </pc:spChg>
        <pc:spChg chg="add mod">
          <ac:chgData name="Fujiwara Tomomasa" userId="773db4682fb361c6" providerId="LiveId" clId="{53190584-DDCD-47AF-8958-E901763E89AF}" dt="2020-08-20T02:57:58.332" v="4448"/>
          <ac:spMkLst>
            <pc:docMk/>
            <pc:sldMk cId="977289915" sldId="307"/>
            <ac:spMk id="8" creationId="{1088F427-B63B-4F06-99CC-CA84074C124F}"/>
          </ac:spMkLst>
        </pc:spChg>
        <pc:spChg chg="add mod">
          <ac:chgData name="Fujiwara Tomomasa" userId="773db4682fb361c6" providerId="LiveId" clId="{53190584-DDCD-47AF-8958-E901763E89AF}" dt="2020-08-20T02:57:58.332" v="4448"/>
          <ac:spMkLst>
            <pc:docMk/>
            <pc:sldMk cId="977289915" sldId="307"/>
            <ac:spMk id="9" creationId="{DA79059C-6196-4406-B233-2510C2325CBF}"/>
          </ac:spMkLst>
        </pc:spChg>
        <pc:spChg chg="add mod">
          <ac:chgData name="Fujiwara Tomomasa" userId="773db4682fb361c6" providerId="LiveId" clId="{53190584-DDCD-47AF-8958-E901763E89AF}" dt="2020-08-20T02:57:58.332" v="4448"/>
          <ac:spMkLst>
            <pc:docMk/>
            <pc:sldMk cId="977289915" sldId="307"/>
            <ac:spMk id="10" creationId="{FBF6AE07-730E-4CB0-9C71-3D0AA27204E0}"/>
          </ac:spMkLst>
        </pc:spChg>
        <pc:spChg chg="add mod">
          <ac:chgData name="Fujiwara Tomomasa" userId="773db4682fb361c6" providerId="LiveId" clId="{53190584-DDCD-47AF-8958-E901763E89AF}" dt="2020-08-20T03:59:13.172" v="5853" actId="20577"/>
          <ac:spMkLst>
            <pc:docMk/>
            <pc:sldMk cId="977289915" sldId="307"/>
            <ac:spMk id="12" creationId="{5105B1F9-309A-4E96-B123-11B96130F20B}"/>
          </ac:spMkLst>
        </pc:spChg>
        <pc:spChg chg="add mod">
          <ac:chgData name="Fujiwara Tomomasa" userId="773db4682fb361c6" providerId="LiveId" clId="{53190584-DDCD-47AF-8958-E901763E89AF}" dt="2020-08-20T02:57:58.332" v="4448"/>
          <ac:spMkLst>
            <pc:docMk/>
            <pc:sldMk cId="977289915" sldId="307"/>
            <ac:spMk id="14" creationId="{84314225-BF32-414B-94BE-BD4A12C986E7}"/>
          </ac:spMkLst>
        </pc:spChg>
        <pc:spChg chg="add mod">
          <ac:chgData name="Fujiwara Tomomasa" userId="773db4682fb361c6" providerId="LiveId" clId="{53190584-DDCD-47AF-8958-E901763E89AF}" dt="2020-08-20T02:57:58.332" v="4448"/>
          <ac:spMkLst>
            <pc:docMk/>
            <pc:sldMk cId="977289915" sldId="307"/>
            <ac:spMk id="15" creationId="{E6AA0F1E-CFA6-4330-A53C-6B9744E7AF92}"/>
          </ac:spMkLst>
        </pc:spChg>
        <pc:spChg chg="add mod">
          <ac:chgData name="Fujiwara Tomomasa" userId="773db4682fb361c6" providerId="LiveId" clId="{53190584-DDCD-47AF-8958-E901763E89AF}" dt="2020-08-20T02:57:58.332" v="4448"/>
          <ac:spMkLst>
            <pc:docMk/>
            <pc:sldMk cId="977289915" sldId="307"/>
            <ac:spMk id="16" creationId="{C309BA59-3C38-4F05-BF86-3BCF9D32841D}"/>
          </ac:spMkLst>
        </pc:spChg>
        <pc:spChg chg="add mod">
          <ac:chgData name="Fujiwara Tomomasa" userId="773db4682fb361c6" providerId="LiveId" clId="{53190584-DDCD-47AF-8958-E901763E89AF}" dt="2020-08-20T02:57:58.332" v="4448"/>
          <ac:spMkLst>
            <pc:docMk/>
            <pc:sldMk cId="977289915" sldId="307"/>
            <ac:spMk id="17" creationId="{9B9F0DC8-49C4-4968-AAAA-92056139F69C}"/>
          </ac:spMkLst>
        </pc:spChg>
        <pc:spChg chg="add mod">
          <ac:chgData name="Fujiwara Tomomasa" userId="773db4682fb361c6" providerId="LiveId" clId="{53190584-DDCD-47AF-8958-E901763E89AF}" dt="2020-08-20T03:58:56.851" v="5840" actId="20577"/>
          <ac:spMkLst>
            <pc:docMk/>
            <pc:sldMk cId="977289915" sldId="307"/>
            <ac:spMk id="18" creationId="{DC22D332-0262-4642-97A7-2C52337E13EC}"/>
          </ac:spMkLst>
        </pc:spChg>
        <pc:spChg chg="add mod">
          <ac:chgData name="Fujiwara Tomomasa" userId="773db4682fb361c6" providerId="LiveId" clId="{53190584-DDCD-47AF-8958-E901763E89AF}" dt="2020-08-20T02:57:58.332" v="4448"/>
          <ac:spMkLst>
            <pc:docMk/>
            <pc:sldMk cId="977289915" sldId="307"/>
            <ac:spMk id="19" creationId="{61F5F2E8-D135-4BC1-B609-463CD643DAD2}"/>
          </ac:spMkLst>
        </pc:spChg>
        <pc:spChg chg="add mod">
          <ac:chgData name="Fujiwara Tomomasa" userId="773db4682fb361c6" providerId="LiveId" clId="{53190584-DDCD-47AF-8958-E901763E89AF}" dt="2020-08-20T02:58:30.076" v="4467" actId="1076"/>
          <ac:spMkLst>
            <pc:docMk/>
            <pc:sldMk cId="977289915" sldId="307"/>
            <ac:spMk id="21" creationId="{0E076E82-18E7-4029-8F20-CB68000034BC}"/>
          </ac:spMkLst>
        </pc:spChg>
        <pc:cxnChg chg="add mod">
          <ac:chgData name="Fujiwara Tomomasa" userId="773db4682fb361c6" providerId="LiveId" clId="{53190584-DDCD-47AF-8958-E901763E89AF}" dt="2020-08-20T02:57:58.332" v="4448"/>
          <ac:cxnSpMkLst>
            <pc:docMk/>
            <pc:sldMk cId="977289915" sldId="307"/>
            <ac:cxnSpMk id="11" creationId="{B47BA256-D512-4F60-A61A-87952E3B8252}"/>
          </ac:cxnSpMkLst>
        </pc:cxnChg>
        <pc:cxnChg chg="add mod">
          <ac:chgData name="Fujiwara Tomomasa" userId="773db4682fb361c6" providerId="LiveId" clId="{53190584-DDCD-47AF-8958-E901763E89AF}" dt="2020-08-20T02:57:58.332" v="4448"/>
          <ac:cxnSpMkLst>
            <pc:docMk/>
            <pc:sldMk cId="977289915" sldId="307"/>
            <ac:cxnSpMk id="13" creationId="{3C733684-B6E2-4CAF-9C25-352CDC23A8F8}"/>
          </ac:cxnSpMkLst>
        </pc:cxnChg>
        <pc:cxnChg chg="add mod">
          <ac:chgData name="Fujiwara Tomomasa" userId="773db4682fb361c6" providerId="LiveId" clId="{53190584-DDCD-47AF-8958-E901763E89AF}" dt="2020-08-20T02:58:43.433" v="4471" actId="14100"/>
          <ac:cxnSpMkLst>
            <pc:docMk/>
            <pc:sldMk cId="977289915" sldId="307"/>
            <ac:cxnSpMk id="22" creationId="{0AB256F4-DD5C-4503-B181-A70D0A59510D}"/>
          </ac:cxnSpMkLst>
        </pc:cxnChg>
      </pc:sldChg>
      <pc:sldChg chg="addSp delSp modSp add mod">
        <pc:chgData name="Fujiwara Tomomasa" userId="773db4682fb361c6" providerId="LiveId" clId="{53190584-DDCD-47AF-8958-E901763E89AF}" dt="2020-08-20T03:49:29.914" v="5242" actId="21"/>
        <pc:sldMkLst>
          <pc:docMk/>
          <pc:sldMk cId="2776315272" sldId="308"/>
        </pc:sldMkLst>
        <pc:spChg chg="mod">
          <ac:chgData name="Fujiwara Tomomasa" userId="773db4682fb361c6" providerId="LiveId" clId="{53190584-DDCD-47AF-8958-E901763E89AF}" dt="2020-08-20T03:13:31.706" v="4661"/>
          <ac:spMkLst>
            <pc:docMk/>
            <pc:sldMk cId="2776315272" sldId="308"/>
            <ac:spMk id="2" creationId="{76F81814-7146-4BCF-B826-F41BC556360E}"/>
          </ac:spMkLst>
        </pc:spChg>
        <pc:spChg chg="del mod">
          <ac:chgData name="Fujiwara Tomomasa" userId="773db4682fb361c6" providerId="LiveId" clId="{53190584-DDCD-47AF-8958-E901763E89AF}" dt="2020-08-20T03:49:25.684" v="5240" actId="21"/>
          <ac:spMkLst>
            <pc:docMk/>
            <pc:sldMk cId="2776315272" sldId="308"/>
            <ac:spMk id="3" creationId="{782B92EE-2284-4CB1-9903-5AABD86EC347}"/>
          </ac:spMkLst>
        </pc:spChg>
        <pc:spChg chg="add mod">
          <ac:chgData name="Fujiwara Tomomasa" userId="773db4682fb361c6" providerId="LiveId" clId="{53190584-DDCD-47AF-8958-E901763E89AF}" dt="2020-08-20T03:42:47.832" v="4795" actId="1037"/>
          <ac:spMkLst>
            <pc:docMk/>
            <pc:sldMk cId="2776315272" sldId="308"/>
            <ac:spMk id="10" creationId="{DC64CC79-7744-4D9F-8794-0D98081B09AD}"/>
          </ac:spMkLst>
        </pc:spChg>
        <pc:spChg chg="add mod">
          <ac:chgData name="Fujiwara Tomomasa" userId="773db4682fb361c6" providerId="LiveId" clId="{53190584-DDCD-47AF-8958-E901763E89AF}" dt="2020-08-20T03:42:51.731" v="4796" actId="1076"/>
          <ac:spMkLst>
            <pc:docMk/>
            <pc:sldMk cId="2776315272" sldId="308"/>
            <ac:spMk id="11" creationId="{3752E1DC-2EFE-47CC-901D-C0A479A4C617}"/>
          </ac:spMkLst>
        </pc:spChg>
        <pc:spChg chg="add mod">
          <ac:chgData name="Fujiwara Tomomasa" userId="773db4682fb361c6" providerId="LiveId" clId="{53190584-DDCD-47AF-8958-E901763E89AF}" dt="2020-08-20T03:42:36.483" v="4781" actId="1037"/>
          <ac:spMkLst>
            <pc:docMk/>
            <pc:sldMk cId="2776315272" sldId="308"/>
            <ac:spMk id="13" creationId="{64EBA40B-E000-46C7-BE8A-5BB6D9FA7E9F}"/>
          </ac:spMkLst>
        </pc:spChg>
        <pc:spChg chg="add mod">
          <ac:chgData name="Fujiwara Tomomasa" userId="773db4682fb361c6" providerId="LiveId" clId="{53190584-DDCD-47AF-8958-E901763E89AF}" dt="2020-08-20T03:32:08.319" v="4773" actId="1076"/>
          <ac:spMkLst>
            <pc:docMk/>
            <pc:sldMk cId="2776315272" sldId="308"/>
            <ac:spMk id="15" creationId="{4F17D7DA-145A-4D31-9D20-72705EA43821}"/>
          </ac:spMkLst>
        </pc:spChg>
        <pc:spChg chg="add mod">
          <ac:chgData name="Fujiwara Tomomasa" userId="773db4682fb361c6" providerId="LiveId" clId="{53190584-DDCD-47AF-8958-E901763E89AF}" dt="2020-08-20T03:49:21.524" v="5239"/>
          <ac:spMkLst>
            <pc:docMk/>
            <pc:sldMk cId="2776315272" sldId="308"/>
            <ac:spMk id="16" creationId="{E8CFFD60-7FB4-4A6B-A028-111C78643A37}"/>
          </ac:spMkLst>
        </pc:spChg>
        <pc:spChg chg="add del mod">
          <ac:chgData name="Fujiwara Tomomasa" userId="773db4682fb361c6" providerId="LiveId" clId="{53190584-DDCD-47AF-8958-E901763E89AF}" dt="2020-08-20T03:49:29.914" v="5242" actId="21"/>
          <ac:spMkLst>
            <pc:docMk/>
            <pc:sldMk cId="2776315272" sldId="308"/>
            <ac:spMk id="18" creationId="{7F050867-966E-46F1-BB6C-81FA5CF67968}"/>
          </ac:spMkLst>
        </pc:spChg>
        <pc:picChg chg="add mod">
          <ac:chgData name="Fujiwara Tomomasa" userId="773db4682fb361c6" providerId="LiveId" clId="{53190584-DDCD-47AF-8958-E901763E89AF}" dt="2020-08-20T03:41:22.497" v="4776" actId="14826"/>
          <ac:picMkLst>
            <pc:docMk/>
            <pc:sldMk cId="2776315272" sldId="308"/>
            <ac:picMk id="7" creationId="{7D7240C2-5960-40ED-B1F4-64F5CA163E44}"/>
          </ac:picMkLst>
        </pc:picChg>
        <pc:picChg chg="add mod">
          <ac:chgData name="Fujiwara Tomomasa" userId="773db4682fb361c6" providerId="LiveId" clId="{53190584-DDCD-47AF-8958-E901763E89AF}" dt="2020-08-20T03:41:08.690" v="4775" actId="14826"/>
          <ac:picMkLst>
            <pc:docMk/>
            <pc:sldMk cId="2776315272" sldId="308"/>
            <ac:picMk id="9" creationId="{F27DD323-6918-448D-B806-CE5532634EFA}"/>
          </ac:picMkLst>
        </pc:picChg>
      </pc:sldChg>
      <pc:sldChg chg="addSp modSp add mod">
        <pc:chgData name="Fujiwara Tomomasa" userId="773db4682fb361c6" providerId="LiveId" clId="{53190584-DDCD-47AF-8958-E901763E89AF}" dt="2020-08-20T04:09:46.430" v="6412" actId="14100"/>
        <pc:sldMkLst>
          <pc:docMk/>
          <pc:sldMk cId="3700836095" sldId="309"/>
        </pc:sldMkLst>
        <pc:spChg chg="mod">
          <ac:chgData name="Fujiwara Tomomasa" userId="773db4682fb361c6" providerId="LiveId" clId="{53190584-DDCD-47AF-8958-E901763E89AF}" dt="2020-08-20T03:44:22.089" v="4858" actId="20577"/>
          <ac:spMkLst>
            <pc:docMk/>
            <pc:sldMk cId="3700836095" sldId="309"/>
            <ac:spMk id="2" creationId="{76F81814-7146-4BCF-B826-F41BC556360E}"/>
          </ac:spMkLst>
        </pc:spChg>
        <pc:spChg chg="mod">
          <ac:chgData name="Fujiwara Tomomasa" userId="773db4682fb361c6" providerId="LiveId" clId="{53190584-DDCD-47AF-8958-E901763E89AF}" dt="2020-08-20T04:05:49.658" v="6335" actId="20577"/>
          <ac:spMkLst>
            <pc:docMk/>
            <pc:sldMk cId="3700836095" sldId="309"/>
            <ac:spMk id="3" creationId="{782B92EE-2284-4CB1-9903-5AABD86EC347}"/>
          </ac:spMkLst>
        </pc:spChg>
        <pc:spChg chg="add mod">
          <ac:chgData name="Fujiwara Tomomasa" userId="773db4682fb361c6" providerId="LiveId" clId="{53190584-DDCD-47AF-8958-E901763E89AF}" dt="2020-08-20T04:09:27.378" v="6409" actId="692"/>
          <ac:spMkLst>
            <pc:docMk/>
            <pc:sldMk cId="3700836095" sldId="309"/>
            <ac:spMk id="6" creationId="{1EBF674A-A71D-4F06-961D-D66934847C64}"/>
          </ac:spMkLst>
        </pc:spChg>
        <pc:spChg chg="add mod">
          <ac:chgData name="Fujiwara Tomomasa" userId="773db4682fb361c6" providerId="LiveId" clId="{53190584-DDCD-47AF-8958-E901763E89AF}" dt="2020-08-20T04:04:13.175" v="6265" actId="1076"/>
          <ac:spMkLst>
            <pc:docMk/>
            <pc:sldMk cId="3700836095" sldId="309"/>
            <ac:spMk id="7" creationId="{86575C5B-7312-4A7C-98B9-C7BAD3DB577D}"/>
          </ac:spMkLst>
        </pc:spChg>
        <pc:spChg chg="add mod">
          <ac:chgData name="Fujiwara Tomomasa" userId="773db4682fb361c6" providerId="LiveId" clId="{53190584-DDCD-47AF-8958-E901763E89AF}" dt="2020-08-20T04:04:13.175" v="6265" actId="1076"/>
          <ac:spMkLst>
            <pc:docMk/>
            <pc:sldMk cId="3700836095" sldId="309"/>
            <ac:spMk id="8" creationId="{D3081BD6-DDE9-4BA5-9864-5A4C0EE95F8D}"/>
          </ac:spMkLst>
        </pc:spChg>
        <pc:spChg chg="add mod">
          <ac:chgData name="Fujiwara Tomomasa" userId="773db4682fb361c6" providerId="LiveId" clId="{53190584-DDCD-47AF-8958-E901763E89AF}" dt="2020-08-20T04:04:13.175" v="6265" actId="1076"/>
          <ac:spMkLst>
            <pc:docMk/>
            <pc:sldMk cId="3700836095" sldId="309"/>
            <ac:spMk id="9" creationId="{59311123-2899-4FC6-9F55-A7A5AA96E9DD}"/>
          </ac:spMkLst>
        </pc:spChg>
        <pc:spChg chg="add mod">
          <ac:chgData name="Fujiwara Tomomasa" userId="773db4682fb361c6" providerId="LiveId" clId="{53190584-DDCD-47AF-8958-E901763E89AF}" dt="2020-08-20T04:04:13.175" v="6265" actId="1076"/>
          <ac:spMkLst>
            <pc:docMk/>
            <pc:sldMk cId="3700836095" sldId="309"/>
            <ac:spMk id="10" creationId="{CA0BFBF9-EEF1-4E87-9759-9D8BB856FAEE}"/>
          </ac:spMkLst>
        </pc:spChg>
        <pc:spChg chg="add mod">
          <ac:chgData name="Fujiwara Tomomasa" userId="773db4682fb361c6" providerId="LiveId" clId="{53190584-DDCD-47AF-8958-E901763E89AF}" dt="2020-08-20T04:04:13.175" v="6265" actId="1076"/>
          <ac:spMkLst>
            <pc:docMk/>
            <pc:sldMk cId="3700836095" sldId="309"/>
            <ac:spMk id="12" creationId="{A1B3F353-82EE-4288-BF89-29A4FB3683B5}"/>
          </ac:spMkLst>
        </pc:spChg>
        <pc:spChg chg="add mod">
          <ac:chgData name="Fujiwara Tomomasa" userId="773db4682fb361c6" providerId="LiveId" clId="{53190584-DDCD-47AF-8958-E901763E89AF}" dt="2020-08-20T04:04:13.175" v="6265" actId="1076"/>
          <ac:spMkLst>
            <pc:docMk/>
            <pc:sldMk cId="3700836095" sldId="309"/>
            <ac:spMk id="14" creationId="{48A39A98-D750-401E-93FF-B6BDD163F27E}"/>
          </ac:spMkLst>
        </pc:spChg>
        <pc:spChg chg="add mod">
          <ac:chgData name="Fujiwara Tomomasa" userId="773db4682fb361c6" providerId="LiveId" clId="{53190584-DDCD-47AF-8958-E901763E89AF}" dt="2020-08-20T04:04:13.175" v="6265" actId="1076"/>
          <ac:spMkLst>
            <pc:docMk/>
            <pc:sldMk cId="3700836095" sldId="309"/>
            <ac:spMk id="15" creationId="{C5649888-CDA4-4FF1-ACD1-D72E4787ADDD}"/>
          </ac:spMkLst>
        </pc:spChg>
        <pc:spChg chg="add mod">
          <ac:chgData name="Fujiwara Tomomasa" userId="773db4682fb361c6" providerId="LiveId" clId="{53190584-DDCD-47AF-8958-E901763E89AF}" dt="2020-08-20T04:04:13.175" v="6265" actId="1076"/>
          <ac:spMkLst>
            <pc:docMk/>
            <pc:sldMk cId="3700836095" sldId="309"/>
            <ac:spMk id="16" creationId="{4D4FF10B-BBBC-40B6-907D-FB0858EBAE5F}"/>
          </ac:spMkLst>
        </pc:spChg>
        <pc:spChg chg="add mod">
          <ac:chgData name="Fujiwara Tomomasa" userId="773db4682fb361c6" providerId="LiveId" clId="{53190584-DDCD-47AF-8958-E901763E89AF}" dt="2020-08-20T04:04:13.175" v="6265" actId="1076"/>
          <ac:spMkLst>
            <pc:docMk/>
            <pc:sldMk cId="3700836095" sldId="309"/>
            <ac:spMk id="17" creationId="{A3E00C98-75C0-4C55-B4A3-F69EF5936637}"/>
          </ac:spMkLst>
        </pc:spChg>
        <pc:spChg chg="add mod">
          <ac:chgData name="Fujiwara Tomomasa" userId="773db4682fb361c6" providerId="LiveId" clId="{53190584-DDCD-47AF-8958-E901763E89AF}" dt="2020-08-20T04:04:13.175" v="6265" actId="1076"/>
          <ac:spMkLst>
            <pc:docMk/>
            <pc:sldMk cId="3700836095" sldId="309"/>
            <ac:spMk id="18" creationId="{D043FD63-7734-41B2-B5C5-7DBB1B3F03DE}"/>
          </ac:spMkLst>
        </pc:spChg>
        <pc:spChg chg="add mod">
          <ac:chgData name="Fujiwara Tomomasa" userId="773db4682fb361c6" providerId="LiveId" clId="{53190584-DDCD-47AF-8958-E901763E89AF}" dt="2020-08-20T04:04:13.175" v="6265" actId="1076"/>
          <ac:spMkLst>
            <pc:docMk/>
            <pc:sldMk cId="3700836095" sldId="309"/>
            <ac:spMk id="19" creationId="{5CDFE60E-702C-45C0-9B2F-C077C93ACCE3}"/>
          </ac:spMkLst>
        </pc:spChg>
        <pc:spChg chg="add mod">
          <ac:chgData name="Fujiwara Tomomasa" userId="773db4682fb361c6" providerId="LiveId" clId="{53190584-DDCD-47AF-8958-E901763E89AF}" dt="2020-08-20T04:04:13.175" v="6265" actId="1076"/>
          <ac:spMkLst>
            <pc:docMk/>
            <pc:sldMk cId="3700836095" sldId="309"/>
            <ac:spMk id="20" creationId="{7EF79A86-73DF-4F1B-8D96-78EC83DF2706}"/>
          </ac:spMkLst>
        </pc:spChg>
        <pc:spChg chg="add mod ord">
          <ac:chgData name="Fujiwara Tomomasa" userId="773db4682fb361c6" providerId="LiveId" clId="{53190584-DDCD-47AF-8958-E901763E89AF}" dt="2020-08-20T04:09:46.430" v="6412" actId="14100"/>
          <ac:spMkLst>
            <pc:docMk/>
            <pc:sldMk cId="3700836095" sldId="309"/>
            <ac:spMk id="22" creationId="{081050A8-974E-42D6-81C8-9D3A3D71CEE8}"/>
          </ac:spMkLst>
        </pc:spChg>
        <pc:spChg chg="add mod">
          <ac:chgData name="Fujiwara Tomomasa" userId="773db4682fb361c6" providerId="LiveId" clId="{53190584-DDCD-47AF-8958-E901763E89AF}" dt="2020-08-20T04:09:10.463" v="6406" actId="207"/>
          <ac:spMkLst>
            <pc:docMk/>
            <pc:sldMk cId="3700836095" sldId="309"/>
            <ac:spMk id="23" creationId="{5CC5BE51-E2E4-4FEF-9A63-10C21D0E162F}"/>
          </ac:spMkLst>
        </pc:spChg>
        <pc:cxnChg chg="add mod">
          <ac:chgData name="Fujiwara Tomomasa" userId="773db4682fb361c6" providerId="LiveId" clId="{53190584-DDCD-47AF-8958-E901763E89AF}" dt="2020-08-20T04:04:13.175" v="6265" actId="1076"/>
          <ac:cxnSpMkLst>
            <pc:docMk/>
            <pc:sldMk cId="3700836095" sldId="309"/>
            <ac:cxnSpMk id="11" creationId="{1F67AF54-E630-4039-963D-5D06A96CA45E}"/>
          </ac:cxnSpMkLst>
        </pc:cxnChg>
        <pc:cxnChg chg="add mod">
          <ac:chgData name="Fujiwara Tomomasa" userId="773db4682fb361c6" providerId="LiveId" clId="{53190584-DDCD-47AF-8958-E901763E89AF}" dt="2020-08-20T04:07:21.735" v="6361" actId="1076"/>
          <ac:cxnSpMkLst>
            <pc:docMk/>
            <pc:sldMk cId="3700836095" sldId="309"/>
            <ac:cxnSpMk id="13" creationId="{84A18974-7863-4A3B-AD69-D23FBAF577C7}"/>
          </ac:cxnSpMkLst>
        </pc:cxnChg>
        <pc:cxnChg chg="add mod">
          <ac:chgData name="Fujiwara Tomomasa" userId="773db4682fb361c6" providerId="LiveId" clId="{53190584-DDCD-47AF-8958-E901763E89AF}" dt="2020-08-20T04:04:13.175" v="6265" actId="1076"/>
          <ac:cxnSpMkLst>
            <pc:docMk/>
            <pc:sldMk cId="3700836095" sldId="309"/>
            <ac:cxnSpMk id="21" creationId="{BA42631B-EEFF-4068-903D-5CD66AB8D69C}"/>
          </ac:cxnSpMkLst>
        </pc:cxnChg>
      </pc:sldChg>
      <pc:sldChg chg="addSp delSp modSp new mod">
        <pc:chgData name="Fujiwara Tomomasa" userId="773db4682fb361c6" providerId="LiveId" clId="{53190584-DDCD-47AF-8958-E901763E89AF}" dt="2020-08-20T02:29:32.967" v="4115"/>
        <pc:sldMkLst>
          <pc:docMk/>
          <pc:sldMk cId="150826536" sldId="310"/>
        </pc:sldMkLst>
        <pc:spChg chg="mod">
          <ac:chgData name="Fujiwara Tomomasa" userId="773db4682fb361c6" providerId="LiveId" clId="{53190584-DDCD-47AF-8958-E901763E89AF}" dt="2020-08-20T02:24:36.490" v="3770" actId="20577"/>
          <ac:spMkLst>
            <pc:docMk/>
            <pc:sldMk cId="150826536" sldId="310"/>
            <ac:spMk id="2" creationId="{715BA602-1ED6-498A-A7EC-6E3D8F36508C}"/>
          </ac:spMkLst>
        </pc:spChg>
        <pc:spChg chg="add del mod">
          <ac:chgData name="Fujiwara Tomomasa" userId="773db4682fb361c6" providerId="LiveId" clId="{53190584-DDCD-47AF-8958-E901763E89AF}" dt="2020-08-20T02:29:32.967" v="4115"/>
          <ac:spMkLst>
            <pc:docMk/>
            <pc:sldMk cId="150826536" sldId="310"/>
            <ac:spMk id="3" creationId="{2AAA7DB2-F93C-423F-AB6B-B2C3290FD8F1}"/>
          </ac:spMkLst>
        </pc:spChg>
        <pc:picChg chg="add del mod">
          <ac:chgData name="Fujiwara Tomomasa" userId="773db4682fb361c6" providerId="LiveId" clId="{53190584-DDCD-47AF-8958-E901763E89AF}" dt="2020-08-20T02:25:27.338" v="3774" actId="931"/>
          <ac:picMkLst>
            <pc:docMk/>
            <pc:sldMk cId="150826536" sldId="310"/>
            <ac:picMk id="7" creationId="{BE5FDFCB-C5DA-4C16-BAA6-57C52D815026}"/>
          </ac:picMkLst>
        </pc:picChg>
        <pc:picChg chg="add mod modCrop">
          <ac:chgData name="Fujiwara Tomomasa" userId="773db4682fb361c6" providerId="LiveId" clId="{53190584-DDCD-47AF-8958-E901763E89AF}" dt="2020-08-20T02:26:18.474" v="3788" actId="1076"/>
          <ac:picMkLst>
            <pc:docMk/>
            <pc:sldMk cId="150826536" sldId="310"/>
            <ac:picMk id="9" creationId="{89E95E82-35D9-47F6-9F8E-4A65B60E0572}"/>
          </ac:picMkLst>
        </pc:picChg>
      </pc:sldChg>
      <pc:sldChg chg="addSp delSp modSp add mod">
        <pc:chgData name="Fujiwara Tomomasa" userId="773db4682fb361c6" providerId="LiveId" clId="{53190584-DDCD-47AF-8958-E901763E89AF}" dt="2020-08-20T02:44:41.320" v="4337" actId="14100"/>
        <pc:sldMkLst>
          <pc:docMk/>
          <pc:sldMk cId="607042516" sldId="311"/>
        </pc:sldMkLst>
        <pc:spChg chg="mod">
          <ac:chgData name="Fujiwara Tomomasa" userId="773db4682fb361c6" providerId="LiveId" clId="{53190584-DDCD-47AF-8958-E901763E89AF}" dt="2020-08-20T02:44:41.320" v="4337" actId="14100"/>
          <ac:spMkLst>
            <pc:docMk/>
            <pc:sldMk cId="607042516" sldId="311"/>
            <ac:spMk id="3" creationId="{782B92EE-2284-4CB1-9903-5AABD86EC347}"/>
          </ac:spMkLst>
        </pc:spChg>
        <pc:picChg chg="add del mod">
          <ac:chgData name="Fujiwara Tomomasa" userId="773db4682fb361c6" providerId="LiveId" clId="{53190584-DDCD-47AF-8958-E901763E89AF}" dt="2020-08-20T02:34:02.387" v="4246" actId="21"/>
          <ac:picMkLst>
            <pc:docMk/>
            <pc:sldMk cId="607042516" sldId="311"/>
            <ac:picMk id="8" creationId="{48378E79-8A0A-4C3E-BDB3-69A576AFE098}"/>
          </ac:picMkLst>
        </pc:picChg>
        <pc:picChg chg="add mod">
          <ac:chgData name="Fujiwara Tomomasa" userId="773db4682fb361c6" providerId="LiveId" clId="{53190584-DDCD-47AF-8958-E901763E89AF}" dt="2020-08-20T02:34:38.535" v="4251" actId="1076"/>
          <ac:picMkLst>
            <pc:docMk/>
            <pc:sldMk cId="607042516" sldId="311"/>
            <ac:picMk id="10" creationId="{42C022BE-1CD5-4527-B6E6-79A55EFEC034}"/>
          </ac:picMkLst>
        </pc:picChg>
      </pc:sldChg>
      <pc:sldChg chg="addSp modSp add mod ord">
        <pc:chgData name="Fujiwara Tomomasa" userId="773db4682fb361c6" providerId="LiveId" clId="{53190584-DDCD-47AF-8958-E901763E89AF}" dt="2020-08-20T03:49:03.663" v="5238" actId="947"/>
        <pc:sldMkLst>
          <pc:docMk/>
          <pc:sldMk cId="3875249755" sldId="312"/>
        </pc:sldMkLst>
        <pc:spChg chg="mod">
          <ac:chgData name="Fujiwara Tomomasa" userId="773db4682fb361c6" providerId="LiveId" clId="{53190584-DDCD-47AF-8958-E901763E89AF}" dt="2020-08-20T03:49:03.663" v="5238" actId="947"/>
          <ac:spMkLst>
            <pc:docMk/>
            <pc:sldMk cId="3875249755" sldId="312"/>
            <ac:spMk id="3" creationId="{782B92EE-2284-4CB1-9903-5AABD86EC347}"/>
          </ac:spMkLst>
        </pc:spChg>
        <pc:spChg chg="add mod">
          <ac:chgData name="Fujiwara Tomomasa" userId="773db4682fb361c6" providerId="LiveId" clId="{53190584-DDCD-47AF-8958-E901763E89AF}" dt="2020-08-20T03:47:35.270" v="5145" actId="113"/>
          <ac:spMkLst>
            <pc:docMk/>
            <pc:sldMk cId="3875249755" sldId="312"/>
            <ac:spMk id="6" creationId="{20F64147-A0A4-415B-9D25-1E0A9C72F995}"/>
          </ac:spMkLst>
        </pc:spChg>
        <pc:spChg chg="add mod">
          <ac:chgData name="Fujiwara Tomomasa" userId="773db4682fb361c6" providerId="LiveId" clId="{53190584-DDCD-47AF-8958-E901763E89AF}" dt="2020-08-20T03:47:31.806" v="5144" actId="113"/>
          <ac:spMkLst>
            <pc:docMk/>
            <pc:sldMk cId="3875249755" sldId="312"/>
            <ac:spMk id="8" creationId="{44DA6A0D-4324-411E-B1E1-8A1D11167759}"/>
          </ac:spMkLst>
        </pc:spChg>
      </pc:sldChg>
      <pc:sldChg chg="modSp new mod">
        <pc:chgData name="Fujiwara Tomomasa" userId="773db4682fb361c6" providerId="LiveId" clId="{53190584-DDCD-47AF-8958-E901763E89AF}" dt="2020-08-20T04:34:57.401" v="8316"/>
        <pc:sldMkLst>
          <pc:docMk/>
          <pc:sldMk cId="3267877464" sldId="313"/>
        </pc:sldMkLst>
        <pc:spChg chg="mod">
          <ac:chgData name="Fujiwara Tomomasa" userId="773db4682fb361c6" providerId="LiveId" clId="{53190584-DDCD-47AF-8958-E901763E89AF}" dt="2020-08-20T04:06:36.932" v="6356" actId="20577"/>
          <ac:spMkLst>
            <pc:docMk/>
            <pc:sldMk cId="3267877464" sldId="313"/>
            <ac:spMk id="2" creationId="{1153343F-DE4D-442D-AB72-D973D4398146}"/>
          </ac:spMkLst>
        </pc:spChg>
        <pc:spChg chg="mod">
          <ac:chgData name="Fujiwara Tomomasa" userId="773db4682fb361c6" providerId="LiveId" clId="{53190584-DDCD-47AF-8958-E901763E89AF}" dt="2020-08-20T04:34:57.401" v="8316"/>
          <ac:spMkLst>
            <pc:docMk/>
            <pc:sldMk cId="3267877464" sldId="313"/>
            <ac:spMk id="3" creationId="{3E1389AC-1EC8-474A-9D60-1A735539F803}"/>
          </ac:spMkLst>
        </pc:spChg>
      </pc:sldChg>
      <pc:sldChg chg="addSp delSp modSp add mod ord">
        <pc:chgData name="Fujiwara Tomomasa" userId="773db4682fb361c6" providerId="LiveId" clId="{53190584-DDCD-47AF-8958-E901763E89AF}" dt="2020-08-20T04:34:45.305" v="8294" actId="1076"/>
        <pc:sldMkLst>
          <pc:docMk/>
          <pc:sldMk cId="1741049118" sldId="314"/>
        </pc:sldMkLst>
        <pc:spChg chg="mod">
          <ac:chgData name="Fujiwara Tomomasa" userId="773db4682fb361c6" providerId="LiveId" clId="{53190584-DDCD-47AF-8958-E901763E89AF}" dt="2020-08-20T04:12:39.761" v="6486" actId="20577"/>
          <ac:spMkLst>
            <pc:docMk/>
            <pc:sldMk cId="1741049118" sldId="314"/>
            <ac:spMk id="2" creationId="{1153343F-DE4D-442D-AB72-D973D4398146}"/>
          </ac:spMkLst>
        </pc:spChg>
        <pc:spChg chg="mod">
          <ac:chgData name="Fujiwara Tomomasa" userId="773db4682fb361c6" providerId="LiveId" clId="{53190584-DDCD-47AF-8958-E901763E89AF}" dt="2020-08-20T04:34:07.854" v="8286"/>
          <ac:spMkLst>
            <pc:docMk/>
            <pc:sldMk cId="1741049118" sldId="314"/>
            <ac:spMk id="3" creationId="{3E1389AC-1EC8-474A-9D60-1A735539F803}"/>
          </ac:spMkLst>
        </pc:spChg>
        <pc:spChg chg="add mod">
          <ac:chgData name="Fujiwara Tomomasa" userId="773db4682fb361c6" providerId="LiveId" clId="{53190584-DDCD-47AF-8958-E901763E89AF}" dt="2020-08-20T04:19:57.833" v="6906" actId="1076"/>
          <ac:spMkLst>
            <pc:docMk/>
            <pc:sldMk cId="1741049118" sldId="314"/>
            <ac:spMk id="10" creationId="{0E3F2245-B26F-4EE1-94F2-D3A4B913FDFC}"/>
          </ac:spMkLst>
        </pc:spChg>
        <pc:spChg chg="add del mod">
          <ac:chgData name="Fujiwara Tomomasa" userId="773db4682fb361c6" providerId="LiveId" clId="{53190584-DDCD-47AF-8958-E901763E89AF}" dt="2020-08-20T04:19:03.101" v="6874"/>
          <ac:spMkLst>
            <pc:docMk/>
            <pc:sldMk cId="1741049118" sldId="314"/>
            <ac:spMk id="11" creationId="{97C92FB8-8995-4250-B4C0-489ED427223A}"/>
          </ac:spMkLst>
        </pc:spChg>
        <pc:spChg chg="add del mod">
          <ac:chgData name="Fujiwara Tomomasa" userId="773db4682fb361c6" providerId="LiveId" clId="{53190584-DDCD-47AF-8958-E901763E89AF}" dt="2020-08-20T04:19:03.101" v="6874"/>
          <ac:spMkLst>
            <pc:docMk/>
            <pc:sldMk cId="1741049118" sldId="314"/>
            <ac:spMk id="12" creationId="{ECCC2244-651E-4D7A-9EB3-7150DA645953}"/>
          </ac:spMkLst>
        </pc:spChg>
        <pc:spChg chg="add del mod">
          <ac:chgData name="Fujiwara Tomomasa" userId="773db4682fb361c6" providerId="LiveId" clId="{53190584-DDCD-47AF-8958-E901763E89AF}" dt="2020-08-20T04:19:03.101" v="6874"/>
          <ac:spMkLst>
            <pc:docMk/>
            <pc:sldMk cId="1741049118" sldId="314"/>
            <ac:spMk id="13" creationId="{6FE5194B-169E-430C-BD7A-5EFCEB31D2A4}"/>
          </ac:spMkLst>
        </pc:spChg>
        <pc:spChg chg="add del mod">
          <ac:chgData name="Fujiwara Tomomasa" userId="773db4682fb361c6" providerId="LiveId" clId="{53190584-DDCD-47AF-8958-E901763E89AF}" dt="2020-08-20T04:19:03.101" v="6874"/>
          <ac:spMkLst>
            <pc:docMk/>
            <pc:sldMk cId="1741049118" sldId="314"/>
            <ac:spMk id="14" creationId="{46778E09-C6BD-49BD-A1B8-884CC292DF01}"/>
          </ac:spMkLst>
        </pc:spChg>
        <pc:spChg chg="add del mod">
          <ac:chgData name="Fujiwara Tomomasa" userId="773db4682fb361c6" providerId="LiveId" clId="{53190584-DDCD-47AF-8958-E901763E89AF}" dt="2020-08-20T04:19:03.101" v="6874"/>
          <ac:spMkLst>
            <pc:docMk/>
            <pc:sldMk cId="1741049118" sldId="314"/>
            <ac:spMk id="15" creationId="{0D2DD113-6CD1-4B79-980F-CCD444F4BC1D}"/>
          </ac:spMkLst>
        </pc:spChg>
        <pc:spChg chg="add del mod">
          <ac:chgData name="Fujiwara Tomomasa" userId="773db4682fb361c6" providerId="LiveId" clId="{53190584-DDCD-47AF-8958-E901763E89AF}" dt="2020-08-20T04:19:03.101" v="6874"/>
          <ac:spMkLst>
            <pc:docMk/>
            <pc:sldMk cId="1741049118" sldId="314"/>
            <ac:spMk id="17" creationId="{EB706AD5-5FDB-4E37-BDAA-0F62E65D39DB}"/>
          </ac:spMkLst>
        </pc:spChg>
        <pc:spChg chg="add del mod">
          <ac:chgData name="Fujiwara Tomomasa" userId="773db4682fb361c6" providerId="LiveId" clId="{53190584-DDCD-47AF-8958-E901763E89AF}" dt="2020-08-20T04:19:03.101" v="6874"/>
          <ac:spMkLst>
            <pc:docMk/>
            <pc:sldMk cId="1741049118" sldId="314"/>
            <ac:spMk id="19" creationId="{ADEFE071-1C96-4255-997E-42DB58E05573}"/>
          </ac:spMkLst>
        </pc:spChg>
        <pc:spChg chg="add del mod">
          <ac:chgData name="Fujiwara Tomomasa" userId="773db4682fb361c6" providerId="LiveId" clId="{53190584-DDCD-47AF-8958-E901763E89AF}" dt="2020-08-20T04:19:03.101" v="6874"/>
          <ac:spMkLst>
            <pc:docMk/>
            <pc:sldMk cId="1741049118" sldId="314"/>
            <ac:spMk id="20" creationId="{8333BA60-50D3-4832-B003-D84149B98D0E}"/>
          </ac:spMkLst>
        </pc:spChg>
        <pc:spChg chg="add del mod">
          <ac:chgData name="Fujiwara Tomomasa" userId="773db4682fb361c6" providerId="LiveId" clId="{53190584-DDCD-47AF-8958-E901763E89AF}" dt="2020-08-20T04:19:03.101" v="6874"/>
          <ac:spMkLst>
            <pc:docMk/>
            <pc:sldMk cId="1741049118" sldId="314"/>
            <ac:spMk id="21" creationId="{FB85DB7A-1934-4CE6-B4CC-4122441EA9C0}"/>
          </ac:spMkLst>
        </pc:spChg>
        <pc:spChg chg="add del mod">
          <ac:chgData name="Fujiwara Tomomasa" userId="773db4682fb361c6" providerId="LiveId" clId="{53190584-DDCD-47AF-8958-E901763E89AF}" dt="2020-08-20T04:19:03.101" v="6874"/>
          <ac:spMkLst>
            <pc:docMk/>
            <pc:sldMk cId="1741049118" sldId="314"/>
            <ac:spMk id="22" creationId="{9E0B6799-F369-4DA8-991A-AC566A283083}"/>
          </ac:spMkLst>
        </pc:spChg>
        <pc:spChg chg="add del mod">
          <ac:chgData name="Fujiwara Tomomasa" userId="773db4682fb361c6" providerId="LiveId" clId="{53190584-DDCD-47AF-8958-E901763E89AF}" dt="2020-08-20T04:19:03.101" v="6874"/>
          <ac:spMkLst>
            <pc:docMk/>
            <pc:sldMk cId="1741049118" sldId="314"/>
            <ac:spMk id="23" creationId="{6F87AD86-609B-4225-8D3B-8E1775F96D4C}"/>
          </ac:spMkLst>
        </pc:spChg>
        <pc:spChg chg="add del mod">
          <ac:chgData name="Fujiwara Tomomasa" userId="773db4682fb361c6" providerId="LiveId" clId="{53190584-DDCD-47AF-8958-E901763E89AF}" dt="2020-08-20T04:19:03.101" v="6874"/>
          <ac:spMkLst>
            <pc:docMk/>
            <pc:sldMk cId="1741049118" sldId="314"/>
            <ac:spMk id="24" creationId="{2660874F-2108-4E1C-B418-979A5045B55D}"/>
          </ac:spMkLst>
        </pc:spChg>
        <pc:spChg chg="add del mod">
          <ac:chgData name="Fujiwara Tomomasa" userId="773db4682fb361c6" providerId="LiveId" clId="{53190584-DDCD-47AF-8958-E901763E89AF}" dt="2020-08-20T04:19:03.101" v="6874"/>
          <ac:spMkLst>
            <pc:docMk/>
            <pc:sldMk cId="1741049118" sldId="314"/>
            <ac:spMk id="25" creationId="{0AB26788-6862-40A0-95A9-06FA07F3C723}"/>
          </ac:spMkLst>
        </pc:spChg>
        <pc:spChg chg="add mod">
          <ac:chgData name="Fujiwara Tomomasa" userId="773db4682fb361c6" providerId="LiveId" clId="{53190584-DDCD-47AF-8958-E901763E89AF}" dt="2020-08-20T04:31:18.996" v="8043" actId="1076"/>
          <ac:spMkLst>
            <pc:docMk/>
            <pc:sldMk cId="1741049118" sldId="314"/>
            <ac:spMk id="28" creationId="{BBCCE20B-38E8-40B9-9D1F-F1DD4E89AFA3}"/>
          </ac:spMkLst>
        </pc:spChg>
        <pc:spChg chg="add mod">
          <ac:chgData name="Fujiwara Tomomasa" userId="773db4682fb361c6" providerId="LiveId" clId="{53190584-DDCD-47AF-8958-E901763E89AF}" dt="2020-08-20T04:21:31.792" v="6970" actId="1076"/>
          <ac:spMkLst>
            <pc:docMk/>
            <pc:sldMk cId="1741049118" sldId="314"/>
            <ac:spMk id="29" creationId="{A5C180E8-2B16-4496-8722-7111DE967A40}"/>
          </ac:spMkLst>
        </pc:spChg>
        <pc:picChg chg="add mod">
          <ac:chgData name="Fujiwara Tomomasa" userId="773db4682fb361c6" providerId="LiveId" clId="{53190584-DDCD-47AF-8958-E901763E89AF}" dt="2020-08-20T04:31:15.902" v="8042" actId="1076"/>
          <ac:picMkLst>
            <pc:docMk/>
            <pc:sldMk cId="1741049118" sldId="314"/>
            <ac:picMk id="7" creationId="{FEE1D908-3F96-4C56-8551-DA20698587B6}"/>
          </ac:picMkLst>
        </pc:picChg>
        <pc:picChg chg="add mod">
          <ac:chgData name="Fujiwara Tomomasa" userId="773db4682fb361c6" providerId="LiveId" clId="{53190584-DDCD-47AF-8958-E901763E89AF}" dt="2020-08-20T04:19:57.833" v="6906" actId="1076"/>
          <ac:picMkLst>
            <pc:docMk/>
            <pc:sldMk cId="1741049118" sldId="314"/>
            <ac:picMk id="9" creationId="{96AB6492-C157-4D27-8A08-4AD67A50E21A}"/>
          </ac:picMkLst>
        </pc:picChg>
        <pc:picChg chg="add mod">
          <ac:chgData name="Fujiwara Tomomasa" userId="773db4682fb361c6" providerId="LiveId" clId="{53190584-DDCD-47AF-8958-E901763E89AF}" dt="2020-08-20T04:34:45.305" v="8294" actId="1076"/>
          <ac:picMkLst>
            <pc:docMk/>
            <pc:sldMk cId="1741049118" sldId="314"/>
            <ac:picMk id="31" creationId="{66409238-A2F2-4E46-875D-EABBDDD40E63}"/>
          </ac:picMkLst>
        </pc:picChg>
        <pc:picChg chg="add mod">
          <ac:chgData name="Fujiwara Tomomasa" userId="773db4682fb361c6" providerId="LiveId" clId="{53190584-DDCD-47AF-8958-E901763E89AF}" dt="2020-08-20T04:34:45.305" v="8294" actId="1076"/>
          <ac:picMkLst>
            <pc:docMk/>
            <pc:sldMk cId="1741049118" sldId="314"/>
            <ac:picMk id="33" creationId="{A18AF633-D545-4BA9-A791-504D9AEA2B86}"/>
          </ac:picMkLst>
        </pc:picChg>
        <pc:cxnChg chg="add del mod">
          <ac:chgData name="Fujiwara Tomomasa" userId="773db4682fb361c6" providerId="LiveId" clId="{53190584-DDCD-47AF-8958-E901763E89AF}" dt="2020-08-20T04:19:03.101" v="6874"/>
          <ac:cxnSpMkLst>
            <pc:docMk/>
            <pc:sldMk cId="1741049118" sldId="314"/>
            <ac:cxnSpMk id="16" creationId="{7DD6B088-DC1E-4203-B595-0E7F85A9D9F8}"/>
          </ac:cxnSpMkLst>
        </pc:cxnChg>
        <pc:cxnChg chg="add del mod">
          <ac:chgData name="Fujiwara Tomomasa" userId="773db4682fb361c6" providerId="LiveId" clId="{53190584-DDCD-47AF-8958-E901763E89AF}" dt="2020-08-20T04:19:03.101" v="6874"/>
          <ac:cxnSpMkLst>
            <pc:docMk/>
            <pc:sldMk cId="1741049118" sldId="314"/>
            <ac:cxnSpMk id="18" creationId="{6AEA0B00-EC23-45D3-B671-6BA045AE4D6C}"/>
          </ac:cxnSpMkLst>
        </pc:cxnChg>
        <pc:cxnChg chg="add del mod">
          <ac:chgData name="Fujiwara Tomomasa" userId="773db4682fb361c6" providerId="LiveId" clId="{53190584-DDCD-47AF-8958-E901763E89AF}" dt="2020-08-20T04:19:03.101" v="6874"/>
          <ac:cxnSpMkLst>
            <pc:docMk/>
            <pc:sldMk cId="1741049118" sldId="314"/>
            <ac:cxnSpMk id="26" creationId="{1F5FBDC9-25D7-4B97-87CC-1F68D17964E7}"/>
          </ac:cxnSpMkLst>
        </pc:cxnChg>
      </pc:sldChg>
      <pc:sldChg chg="add del">
        <pc:chgData name="Fujiwara Tomomasa" userId="773db4682fb361c6" providerId="LiveId" clId="{53190584-DDCD-47AF-8958-E901763E89AF}" dt="2020-08-20T04:23:13.809" v="7035"/>
        <pc:sldMkLst>
          <pc:docMk/>
          <pc:sldMk cId="1109667736" sldId="315"/>
        </pc:sldMkLst>
      </pc:sldChg>
      <pc:sldMasterChg chg="modSp mod">
        <pc:chgData name="Fujiwara Tomomasa" userId="773db4682fb361c6" providerId="LiveId" clId="{53190584-DDCD-47AF-8958-E901763E89AF}" dt="2020-08-09T14:38:05.662" v="96" actId="947"/>
        <pc:sldMasterMkLst>
          <pc:docMk/>
          <pc:sldMasterMk cId="2684571937" sldId="2147483660"/>
        </pc:sldMasterMkLst>
        <pc:spChg chg="mod">
          <ac:chgData name="Fujiwara Tomomasa" userId="773db4682fb361c6" providerId="LiveId" clId="{53190584-DDCD-47AF-8958-E901763E89AF}" dt="2020-08-09T14:38:05.662" v="96" actId="947"/>
          <ac:spMkLst>
            <pc:docMk/>
            <pc:sldMasterMk cId="2684571937" sldId="2147483660"/>
            <ac:spMk id="8" creationId="{5CBDF909-F324-46CA-964C-C9921924C486}"/>
          </ac:spMkLst>
        </pc:spChg>
      </pc:sldMasterChg>
    </pc:docChg>
  </pc:docChgLst>
  <pc:docChgLst>
    <pc:chgData name="Fujiwara Tomomasa" userId="773db4682fb361c6" providerId="LiveId" clId="{E8CE6D68-1B5D-4BB5-8FC0-705FB55FB659}"/>
    <pc:docChg chg="undo redo custSel addSld delSld modSld sldOrd modMainMaster">
      <pc:chgData name="Fujiwara Tomomasa" userId="773db4682fb361c6" providerId="LiveId" clId="{E8CE6D68-1B5D-4BB5-8FC0-705FB55FB659}" dt="2020-08-07T12:26:52.014" v="5631" actId="14100"/>
      <pc:docMkLst>
        <pc:docMk/>
      </pc:docMkLst>
      <pc:sldChg chg="addSp delSp modSp mod">
        <pc:chgData name="Fujiwara Tomomasa" userId="773db4682fb361c6" providerId="LiveId" clId="{E8CE6D68-1B5D-4BB5-8FC0-705FB55FB659}" dt="2020-08-07T07:01:49.093" v="5492" actId="14100"/>
        <pc:sldMkLst>
          <pc:docMk/>
          <pc:sldMk cId="3266714618" sldId="256"/>
        </pc:sldMkLst>
        <pc:spChg chg="mod">
          <ac:chgData name="Fujiwara Tomomasa" userId="773db4682fb361c6" providerId="LiveId" clId="{E8CE6D68-1B5D-4BB5-8FC0-705FB55FB659}" dt="2020-08-03T11:08:15.565" v="77" actId="122"/>
          <ac:spMkLst>
            <pc:docMk/>
            <pc:sldMk cId="3266714618" sldId="256"/>
            <ac:spMk id="2" creationId="{868C82DB-0BE7-490F-95F2-D00B379C9166}"/>
          </ac:spMkLst>
        </pc:spChg>
        <pc:spChg chg="mod">
          <ac:chgData name="Fujiwara Tomomasa" userId="773db4682fb361c6" providerId="LiveId" clId="{E8CE6D68-1B5D-4BB5-8FC0-705FB55FB659}" dt="2020-08-07T06:48:16.130" v="5472" actId="255"/>
          <ac:spMkLst>
            <pc:docMk/>
            <pc:sldMk cId="3266714618" sldId="256"/>
            <ac:spMk id="3" creationId="{B10FB936-21FC-4475-85BC-395E030C92B7}"/>
          </ac:spMkLst>
        </pc:spChg>
        <pc:spChg chg="mod">
          <ac:chgData name="Fujiwara Tomomasa" userId="773db4682fb361c6" providerId="LiveId" clId="{E8CE6D68-1B5D-4BB5-8FC0-705FB55FB659}" dt="2020-08-07T06:49:45.855" v="5474" actId="14100"/>
          <ac:spMkLst>
            <pc:docMk/>
            <pc:sldMk cId="3266714618" sldId="256"/>
            <ac:spMk id="4" creationId="{BFE0CD69-B577-4450-BCF5-49F1BF3EDD1C}"/>
          </ac:spMkLst>
        </pc:spChg>
        <pc:spChg chg="add del mod">
          <ac:chgData name="Fujiwara Tomomasa" userId="773db4682fb361c6" providerId="LiveId" clId="{E8CE6D68-1B5D-4BB5-8FC0-705FB55FB659}" dt="2020-08-06T11:55:25.279" v="771" actId="21"/>
          <ac:spMkLst>
            <pc:docMk/>
            <pc:sldMk cId="3266714618" sldId="256"/>
            <ac:spMk id="6" creationId="{A4BC3BCE-E1A4-4204-8F59-BAFC24E8BF25}"/>
          </ac:spMkLst>
        </pc:spChg>
        <pc:spChg chg="add del">
          <ac:chgData name="Fujiwara Tomomasa" userId="773db4682fb361c6" providerId="LiveId" clId="{E8CE6D68-1B5D-4BB5-8FC0-705FB55FB659}" dt="2020-08-07T06:35:06.956" v="5278" actId="22"/>
          <ac:spMkLst>
            <pc:docMk/>
            <pc:sldMk cId="3266714618" sldId="256"/>
            <ac:spMk id="9" creationId="{EDD71553-356B-4D78-92D9-B42C595DCDAD}"/>
          </ac:spMkLst>
        </pc:spChg>
        <pc:spChg chg="add del">
          <ac:chgData name="Fujiwara Tomomasa" userId="773db4682fb361c6" providerId="LiveId" clId="{E8CE6D68-1B5D-4BB5-8FC0-705FB55FB659}" dt="2020-08-07T06:35:06.956" v="5278" actId="22"/>
          <ac:spMkLst>
            <pc:docMk/>
            <pc:sldMk cId="3266714618" sldId="256"/>
            <ac:spMk id="11" creationId="{7CCF9741-E5CF-4D43-AF40-AFE8C38284C8}"/>
          </ac:spMkLst>
        </pc:spChg>
        <pc:picChg chg="add del">
          <ac:chgData name="Fujiwara Tomomasa" userId="773db4682fb361c6" providerId="LiveId" clId="{E8CE6D68-1B5D-4BB5-8FC0-705FB55FB659}" dt="2020-08-07T06:35:06.956" v="5278" actId="22"/>
          <ac:picMkLst>
            <pc:docMk/>
            <pc:sldMk cId="3266714618" sldId="256"/>
            <ac:picMk id="7" creationId="{BB9DC1F0-307C-415B-975E-3AA9AE266C49}"/>
          </ac:picMkLst>
        </pc:picChg>
        <pc:picChg chg="add del mod">
          <ac:chgData name="Fujiwara Tomomasa" userId="773db4682fb361c6" providerId="LiveId" clId="{E8CE6D68-1B5D-4BB5-8FC0-705FB55FB659}" dt="2020-08-07T06:53:09.538" v="5475" actId="21"/>
          <ac:picMkLst>
            <pc:docMk/>
            <pc:sldMk cId="3266714618" sldId="256"/>
            <ac:picMk id="13" creationId="{5904A1F0-2F3C-41D7-AADB-498D33102890}"/>
          </ac:picMkLst>
        </pc:picChg>
        <pc:picChg chg="add mod">
          <ac:chgData name="Fujiwara Tomomasa" userId="773db4682fb361c6" providerId="LiveId" clId="{E8CE6D68-1B5D-4BB5-8FC0-705FB55FB659}" dt="2020-08-07T07:01:49.093" v="5492" actId="14100"/>
          <ac:picMkLst>
            <pc:docMk/>
            <pc:sldMk cId="3266714618" sldId="256"/>
            <ac:picMk id="15" creationId="{C0012A08-78B6-4B74-B897-9765C1AE361F}"/>
          </ac:picMkLst>
        </pc:picChg>
      </pc:sldChg>
      <pc:sldChg chg="addSp delSp modSp new mod">
        <pc:chgData name="Fujiwara Tomomasa" userId="773db4682fb361c6" providerId="LiveId" clId="{E8CE6D68-1B5D-4BB5-8FC0-705FB55FB659}" dt="2020-08-07T04:33:42.264" v="2205" actId="207"/>
        <pc:sldMkLst>
          <pc:docMk/>
          <pc:sldMk cId="3859380443" sldId="258"/>
        </pc:sldMkLst>
        <pc:spChg chg="mod">
          <ac:chgData name="Fujiwara Tomomasa" userId="773db4682fb361c6" providerId="LiveId" clId="{E8CE6D68-1B5D-4BB5-8FC0-705FB55FB659}" dt="2020-08-07T01:35:39.605" v="1355" actId="20577"/>
          <ac:spMkLst>
            <pc:docMk/>
            <pc:sldMk cId="3859380443" sldId="258"/>
            <ac:spMk id="2" creationId="{EC0B3F2C-89F9-4651-8C87-8C6B2E02FB78}"/>
          </ac:spMkLst>
        </pc:spChg>
        <pc:spChg chg="mod">
          <ac:chgData name="Fujiwara Tomomasa" userId="773db4682fb361c6" providerId="LiveId" clId="{E8CE6D68-1B5D-4BB5-8FC0-705FB55FB659}" dt="2020-08-07T04:33:42.264" v="2205" actId="207"/>
          <ac:spMkLst>
            <pc:docMk/>
            <pc:sldMk cId="3859380443" sldId="258"/>
            <ac:spMk id="3" creationId="{D1194824-CBB9-44A6-BEDC-8EFF1E6C8ADE}"/>
          </ac:spMkLst>
        </pc:spChg>
        <pc:spChg chg="add mod">
          <ac:chgData name="Fujiwara Tomomasa" userId="773db4682fb361c6" providerId="LiveId" clId="{E8CE6D68-1B5D-4BB5-8FC0-705FB55FB659}" dt="2020-08-07T03:20:34.922" v="1742" actId="1076"/>
          <ac:spMkLst>
            <pc:docMk/>
            <pc:sldMk cId="3859380443" sldId="258"/>
            <ac:spMk id="12" creationId="{0D659498-2CDB-43F9-8E5E-D602CC4D30D6}"/>
          </ac:spMkLst>
        </pc:spChg>
        <pc:spChg chg="add mod">
          <ac:chgData name="Fujiwara Tomomasa" userId="773db4682fb361c6" providerId="LiveId" clId="{E8CE6D68-1B5D-4BB5-8FC0-705FB55FB659}" dt="2020-08-07T03:22:29.961" v="1853" actId="1076"/>
          <ac:spMkLst>
            <pc:docMk/>
            <pc:sldMk cId="3859380443" sldId="258"/>
            <ac:spMk id="13" creationId="{C6C5F9B1-44C5-4766-A8A6-FE56C3313F3C}"/>
          </ac:spMkLst>
        </pc:spChg>
        <pc:spChg chg="add mod">
          <ac:chgData name="Fujiwara Tomomasa" userId="773db4682fb361c6" providerId="LiveId" clId="{E8CE6D68-1B5D-4BB5-8FC0-705FB55FB659}" dt="2020-08-07T03:22:38.004" v="1883" actId="1037"/>
          <ac:spMkLst>
            <pc:docMk/>
            <pc:sldMk cId="3859380443" sldId="258"/>
            <ac:spMk id="15" creationId="{D79FCF27-3FEB-46B6-9F94-BA6B1DBAF12A}"/>
          </ac:spMkLst>
        </pc:spChg>
        <pc:picChg chg="add del mod">
          <ac:chgData name="Fujiwara Tomomasa" userId="773db4682fb361c6" providerId="LiveId" clId="{E8CE6D68-1B5D-4BB5-8FC0-705FB55FB659}" dt="2020-08-07T03:10:49.633" v="1688" actId="21"/>
          <ac:picMkLst>
            <pc:docMk/>
            <pc:sldMk cId="3859380443" sldId="258"/>
            <ac:picMk id="7" creationId="{0C42F817-A823-4821-AF5D-CC90D695B8B2}"/>
          </ac:picMkLst>
        </pc:picChg>
        <pc:picChg chg="add mod modCrop">
          <ac:chgData name="Fujiwara Tomomasa" userId="773db4682fb361c6" providerId="LiveId" clId="{E8CE6D68-1B5D-4BB5-8FC0-705FB55FB659}" dt="2020-08-07T03:19:32.159" v="1720" actId="14861"/>
          <ac:picMkLst>
            <pc:docMk/>
            <pc:sldMk cId="3859380443" sldId="258"/>
            <ac:picMk id="9" creationId="{D7335798-BA39-406F-BD3D-AA4F20638A45}"/>
          </ac:picMkLst>
        </pc:picChg>
        <pc:cxnChg chg="add mod">
          <ac:chgData name="Fujiwara Tomomasa" userId="773db4682fb361c6" providerId="LiveId" clId="{E8CE6D68-1B5D-4BB5-8FC0-705FB55FB659}" dt="2020-08-07T03:20:04.799" v="1731" actId="692"/>
          <ac:cxnSpMkLst>
            <pc:docMk/>
            <pc:sldMk cId="3859380443" sldId="258"/>
            <ac:cxnSpMk id="11" creationId="{F83CB937-1594-41C8-9B12-CB74899402C0}"/>
          </ac:cxnSpMkLst>
        </pc:cxnChg>
        <pc:cxnChg chg="add mod">
          <ac:chgData name="Fujiwara Tomomasa" userId="773db4682fb361c6" providerId="LiveId" clId="{E8CE6D68-1B5D-4BB5-8FC0-705FB55FB659}" dt="2020-08-07T03:22:43.013" v="1887" actId="1037"/>
          <ac:cxnSpMkLst>
            <pc:docMk/>
            <pc:sldMk cId="3859380443" sldId="258"/>
            <ac:cxnSpMk id="14" creationId="{019B9122-D13E-4EC6-B425-64C9B37E2046}"/>
          </ac:cxnSpMkLst>
        </pc:cxnChg>
      </pc:sldChg>
      <pc:sldChg chg="addSp delSp modSp new mod modClrScheme chgLayout">
        <pc:chgData name="Fujiwara Tomomasa" userId="773db4682fb361c6" providerId="LiveId" clId="{E8CE6D68-1B5D-4BB5-8FC0-705FB55FB659}" dt="2020-08-07T12:26:52.014" v="5631" actId="14100"/>
        <pc:sldMkLst>
          <pc:docMk/>
          <pc:sldMk cId="3401177197" sldId="259"/>
        </pc:sldMkLst>
        <pc:spChg chg="del mod ord">
          <ac:chgData name="Fujiwara Tomomasa" userId="773db4682fb361c6" providerId="LiveId" clId="{E8CE6D68-1B5D-4BB5-8FC0-705FB55FB659}" dt="2020-08-03T10:58:23.721" v="57" actId="700"/>
          <ac:spMkLst>
            <pc:docMk/>
            <pc:sldMk cId="3401177197" sldId="259"/>
            <ac:spMk id="2" creationId="{10303990-0655-4AEA-B8F6-0836C1FD66E4}"/>
          </ac:spMkLst>
        </pc:spChg>
        <pc:spChg chg="del">
          <ac:chgData name="Fujiwara Tomomasa" userId="773db4682fb361c6" providerId="LiveId" clId="{E8CE6D68-1B5D-4BB5-8FC0-705FB55FB659}" dt="2020-08-03T10:58:23.721" v="57" actId="700"/>
          <ac:spMkLst>
            <pc:docMk/>
            <pc:sldMk cId="3401177197" sldId="259"/>
            <ac:spMk id="3" creationId="{047B1639-4E06-4786-BB51-86BF4A750FE6}"/>
          </ac:spMkLst>
        </pc:spChg>
        <pc:spChg chg="mod ord">
          <ac:chgData name="Fujiwara Tomomasa" userId="773db4682fb361c6" providerId="LiveId" clId="{E8CE6D68-1B5D-4BB5-8FC0-705FB55FB659}" dt="2020-08-07T01:22:31.353" v="1275" actId="2711"/>
          <ac:spMkLst>
            <pc:docMk/>
            <pc:sldMk cId="3401177197" sldId="259"/>
            <ac:spMk id="4" creationId="{FA0B3EE0-6D56-423F-8C7B-E9A30318273F}"/>
          </ac:spMkLst>
        </pc:spChg>
        <pc:spChg chg="mod ord">
          <ac:chgData name="Fujiwara Tomomasa" userId="773db4682fb361c6" providerId="LiveId" clId="{E8CE6D68-1B5D-4BB5-8FC0-705FB55FB659}" dt="2020-08-03T10:58:23.721" v="57" actId="700"/>
          <ac:spMkLst>
            <pc:docMk/>
            <pc:sldMk cId="3401177197" sldId="259"/>
            <ac:spMk id="5" creationId="{7579F6FA-88CB-439B-A471-3493E47A8C9C}"/>
          </ac:spMkLst>
        </pc:spChg>
        <pc:spChg chg="add mod ord">
          <ac:chgData name="Fujiwara Tomomasa" userId="773db4682fb361c6" providerId="LiveId" clId="{E8CE6D68-1B5D-4BB5-8FC0-705FB55FB659}" dt="2020-08-03T10:58:23.721" v="57" actId="700"/>
          <ac:spMkLst>
            <pc:docMk/>
            <pc:sldMk cId="3401177197" sldId="259"/>
            <ac:spMk id="6" creationId="{47DBC37D-1193-4559-8314-FBE3FE91D3DF}"/>
          </ac:spMkLst>
        </pc:spChg>
        <pc:picChg chg="add mod">
          <ac:chgData name="Fujiwara Tomomasa" userId="773db4682fb361c6" providerId="LiveId" clId="{E8CE6D68-1B5D-4BB5-8FC0-705FB55FB659}" dt="2020-08-07T12:26:52.014" v="5631" actId="14100"/>
          <ac:picMkLst>
            <pc:docMk/>
            <pc:sldMk cId="3401177197" sldId="259"/>
            <ac:picMk id="8" creationId="{0A44ADD6-B332-4B93-B1F4-A2FD68A7981F}"/>
          </ac:picMkLst>
        </pc:picChg>
      </pc:sldChg>
      <pc:sldChg chg="addSp delSp modSp new mod ord modClrScheme chgLayout">
        <pc:chgData name="Fujiwara Tomomasa" userId="773db4682fb361c6" providerId="LiveId" clId="{E8CE6D68-1B5D-4BB5-8FC0-705FB55FB659}" dt="2020-08-07T01:22:56.416" v="1276" actId="2711"/>
        <pc:sldMkLst>
          <pc:docMk/>
          <pc:sldMk cId="1833953561" sldId="260"/>
        </pc:sldMkLst>
        <pc:spChg chg="del mod ord">
          <ac:chgData name="Fujiwara Tomomasa" userId="773db4682fb361c6" providerId="LiveId" clId="{E8CE6D68-1B5D-4BB5-8FC0-705FB55FB659}" dt="2020-08-03T23:53:37.847" v="82" actId="700"/>
          <ac:spMkLst>
            <pc:docMk/>
            <pc:sldMk cId="1833953561" sldId="260"/>
            <ac:spMk id="2" creationId="{414F8E68-E250-4C53-91E9-ADB3F82D09E3}"/>
          </ac:spMkLst>
        </pc:spChg>
        <pc:spChg chg="del">
          <ac:chgData name="Fujiwara Tomomasa" userId="773db4682fb361c6" providerId="LiveId" clId="{E8CE6D68-1B5D-4BB5-8FC0-705FB55FB659}" dt="2020-08-03T23:53:37.847" v="82" actId="700"/>
          <ac:spMkLst>
            <pc:docMk/>
            <pc:sldMk cId="1833953561" sldId="260"/>
            <ac:spMk id="3" creationId="{008AE471-2824-4BD4-85E5-2CD01986A87E}"/>
          </ac:spMkLst>
        </pc:spChg>
        <pc:spChg chg="mod ord">
          <ac:chgData name="Fujiwara Tomomasa" userId="773db4682fb361c6" providerId="LiveId" clId="{E8CE6D68-1B5D-4BB5-8FC0-705FB55FB659}" dt="2020-08-07T01:22:56.416" v="1276" actId="2711"/>
          <ac:spMkLst>
            <pc:docMk/>
            <pc:sldMk cId="1833953561" sldId="260"/>
            <ac:spMk id="4" creationId="{8D6ECBB3-5A65-448B-82FE-4BAF37E37827}"/>
          </ac:spMkLst>
        </pc:spChg>
        <pc:spChg chg="mod ord">
          <ac:chgData name="Fujiwara Tomomasa" userId="773db4682fb361c6" providerId="LiveId" clId="{E8CE6D68-1B5D-4BB5-8FC0-705FB55FB659}" dt="2020-08-04T00:17:35.883" v="151" actId="113"/>
          <ac:spMkLst>
            <pc:docMk/>
            <pc:sldMk cId="1833953561" sldId="260"/>
            <ac:spMk id="5" creationId="{6A0FF62D-10D6-40F2-830A-668649302A59}"/>
          </ac:spMkLst>
        </pc:spChg>
        <pc:spChg chg="add mod ord">
          <ac:chgData name="Fujiwara Tomomasa" userId="773db4682fb361c6" providerId="LiveId" clId="{E8CE6D68-1B5D-4BB5-8FC0-705FB55FB659}" dt="2020-08-03T23:53:52.502" v="112"/>
          <ac:spMkLst>
            <pc:docMk/>
            <pc:sldMk cId="1833953561" sldId="260"/>
            <ac:spMk id="6" creationId="{F48F5B1B-A05A-446B-B1E7-33D789502FBC}"/>
          </ac:spMkLst>
        </pc:spChg>
        <pc:spChg chg="add mod">
          <ac:chgData name="Fujiwara Tomomasa" userId="773db4682fb361c6" providerId="LiveId" clId="{E8CE6D68-1B5D-4BB5-8FC0-705FB55FB659}" dt="2020-08-04T00:16:46.640" v="147" actId="14100"/>
          <ac:spMkLst>
            <pc:docMk/>
            <pc:sldMk cId="1833953561" sldId="260"/>
            <ac:spMk id="7" creationId="{AE2E3D68-548F-4847-89B7-2C9A33FAFA83}"/>
          </ac:spMkLst>
        </pc:spChg>
        <pc:spChg chg="add mod">
          <ac:chgData name="Fujiwara Tomomasa" userId="773db4682fb361c6" providerId="LiveId" clId="{E8CE6D68-1B5D-4BB5-8FC0-705FB55FB659}" dt="2020-08-04T00:40:53.692" v="770"/>
          <ac:spMkLst>
            <pc:docMk/>
            <pc:sldMk cId="1833953561" sldId="260"/>
            <ac:spMk id="8" creationId="{1FBE1650-8EB1-4B32-B92A-997EC4BC64FE}"/>
          </ac:spMkLst>
        </pc:spChg>
        <pc:spChg chg="add del">
          <ac:chgData name="Fujiwara Tomomasa" userId="773db4682fb361c6" providerId="LiveId" clId="{E8CE6D68-1B5D-4BB5-8FC0-705FB55FB659}" dt="2020-08-04T00:30:02.342" v="299" actId="21"/>
          <ac:spMkLst>
            <pc:docMk/>
            <pc:sldMk cId="1833953561" sldId="260"/>
            <ac:spMk id="9" creationId="{9B30CB84-5DB2-4217-9CB3-87AFDBC243AE}"/>
          </ac:spMkLst>
        </pc:spChg>
        <pc:spChg chg="add del mod">
          <ac:chgData name="Fujiwara Tomomasa" userId="773db4682fb361c6" providerId="LiveId" clId="{E8CE6D68-1B5D-4BB5-8FC0-705FB55FB659}" dt="2020-08-04T00:35:13.542" v="529"/>
          <ac:spMkLst>
            <pc:docMk/>
            <pc:sldMk cId="1833953561" sldId="260"/>
            <ac:spMk id="10" creationId="{851E6802-8CA9-4290-AB58-53D6C0B90B41}"/>
          </ac:spMkLst>
        </pc:spChg>
        <pc:spChg chg="add mod">
          <ac:chgData name="Fujiwara Tomomasa" userId="773db4682fb361c6" providerId="LiveId" clId="{E8CE6D68-1B5D-4BB5-8FC0-705FB55FB659}" dt="2020-08-04T00:40:39.941" v="737" actId="1036"/>
          <ac:spMkLst>
            <pc:docMk/>
            <pc:sldMk cId="1833953561" sldId="260"/>
            <ac:spMk id="13" creationId="{CC6C95F6-6653-4D9C-A135-F0441B54E7C2}"/>
          </ac:spMkLst>
        </pc:spChg>
        <pc:picChg chg="add del mod">
          <ac:chgData name="Fujiwara Tomomasa" userId="773db4682fb361c6" providerId="LiveId" clId="{E8CE6D68-1B5D-4BB5-8FC0-705FB55FB659}" dt="2020-08-04T00:40:00.111" v="717" actId="21"/>
          <ac:picMkLst>
            <pc:docMk/>
            <pc:sldMk cId="1833953561" sldId="260"/>
            <ac:picMk id="12" creationId="{BC502A4A-EB68-4C53-9510-B1E6F4740BD2}"/>
          </ac:picMkLst>
        </pc:picChg>
        <pc:picChg chg="add mod">
          <ac:chgData name="Fujiwara Tomomasa" userId="773db4682fb361c6" providerId="LiveId" clId="{E8CE6D68-1B5D-4BB5-8FC0-705FB55FB659}" dt="2020-08-04T00:40:32.521" v="722" actId="14100"/>
          <ac:picMkLst>
            <pc:docMk/>
            <pc:sldMk cId="1833953561" sldId="260"/>
            <ac:picMk id="15" creationId="{16CCF367-68AB-4CBA-8AAC-C739F43552F2}"/>
          </ac:picMkLst>
        </pc:picChg>
      </pc:sldChg>
      <pc:sldChg chg="addSp modSp new mod ord">
        <pc:chgData name="Fujiwara Tomomasa" userId="773db4682fb361c6" providerId="LiveId" clId="{E8CE6D68-1B5D-4BB5-8FC0-705FB55FB659}" dt="2020-08-07T06:03:23.704" v="5069" actId="20577"/>
        <pc:sldMkLst>
          <pc:docMk/>
          <pc:sldMk cId="351718152" sldId="261"/>
        </pc:sldMkLst>
        <pc:spChg chg="mod">
          <ac:chgData name="Fujiwara Tomomasa" userId="773db4682fb361c6" providerId="LiveId" clId="{E8CE6D68-1B5D-4BB5-8FC0-705FB55FB659}" dt="2020-08-06T12:27:53.393" v="886" actId="20577"/>
          <ac:spMkLst>
            <pc:docMk/>
            <pc:sldMk cId="351718152" sldId="261"/>
            <ac:spMk id="2" creationId="{A6CAB9DE-F81D-4203-80AC-8F0D665D186A}"/>
          </ac:spMkLst>
        </pc:spChg>
        <pc:spChg chg="mod">
          <ac:chgData name="Fujiwara Tomomasa" userId="773db4682fb361c6" providerId="LiveId" clId="{E8CE6D68-1B5D-4BB5-8FC0-705FB55FB659}" dt="2020-08-07T06:03:23.704" v="5069" actId="20577"/>
          <ac:spMkLst>
            <pc:docMk/>
            <pc:sldMk cId="351718152" sldId="261"/>
            <ac:spMk id="3" creationId="{45D9FB4C-6B4C-4C4D-8948-56E607DA3C72}"/>
          </ac:spMkLst>
        </pc:spChg>
        <pc:picChg chg="add mod modCrop">
          <ac:chgData name="Fujiwara Tomomasa" userId="773db4682fb361c6" providerId="LiveId" clId="{E8CE6D68-1B5D-4BB5-8FC0-705FB55FB659}" dt="2020-08-06T12:32:43.592" v="909" actId="1076"/>
          <ac:picMkLst>
            <pc:docMk/>
            <pc:sldMk cId="351718152" sldId="261"/>
            <ac:picMk id="7" creationId="{BCF0209E-B7DD-413D-805A-11BFDCC03F6D}"/>
          </ac:picMkLst>
        </pc:picChg>
      </pc:sldChg>
      <pc:sldChg chg="addSp delSp modSp new mod">
        <pc:chgData name="Fujiwara Tomomasa" userId="773db4682fb361c6" providerId="LiveId" clId="{E8CE6D68-1B5D-4BB5-8FC0-705FB55FB659}" dt="2020-08-07T04:14:05.482" v="2166" actId="14100"/>
        <pc:sldMkLst>
          <pc:docMk/>
          <pc:sldMk cId="3362677673" sldId="262"/>
        </pc:sldMkLst>
        <pc:spChg chg="del">
          <ac:chgData name="Fujiwara Tomomasa" userId="773db4682fb361c6" providerId="LiveId" clId="{E8CE6D68-1B5D-4BB5-8FC0-705FB55FB659}" dt="2020-08-07T04:10:50.196" v="2002" actId="931"/>
          <ac:spMkLst>
            <pc:docMk/>
            <pc:sldMk cId="3362677673" sldId="262"/>
            <ac:spMk id="3" creationId="{DDB44774-73F7-4340-901F-F6ADA4142573}"/>
          </ac:spMkLst>
        </pc:spChg>
        <pc:spChg chg="add mod">
          <ac:chgData name="Fujiwara Tomomasa" userId="773db4682fb361c6" providerId="LiveId" clId="{E8CE6D68-1B5D-4BB5-8FC0-705FB55FB659}" dt="2020-08-07T04:14:05.482" v="2166" actId="14100"/>
          <ac:spMkLst>
            <pc:docMk/>
            <pc:sldMk cId="3362677673" sldId="262"/>
            <ac:spMk id="11" creationId="{A23C02D1-02B4-4351-B284-F7DA826FF5D0}"/>
          </ac:spMkLst>
        </pc:spChg>
        <pc:spChg chg="add mod">
          <ac:chgData name="Fujiwara Tomomasa" userId="773db4682fb361c6" providerId="LiveId" clId="{E8CE6D68-1B5D-4BB5-8FC0-705FB55FB659}" dt="2020-08-07T04:13:58.727" v="2164" actId="1076"/>
          <ac:spMkLst>
            <pc:docMk/>
            <pc:sldMk cId="3362677673" sldId="262"/>
            <ac:spMk id="12" creationId="{64F5CF13-DE60-49EA-8DF4-320AB71EFBDF}"/>
          </ac:spMkLst>
        </pc:spChg>
        <pc:picChg chg="add mod">
          <ac:chgData name="Fujiwara Tomomasa" userId="773db4682fb361c6" providerId="LiveId" clId="{E8CE6D68-1B5D-4BB5-8FC0-705FB55FB659}" dt="2020-08-07T04:10:50.196" v="2002" actId="931"/>
          <ac:picMkLst>
            <pc:docMk/>
            <pc:sldMk cId="3362677673" sldId="262"/>
            <ac:picMk id="7" creationId="{2B648E96-0EA5-4B4A-BABA-E70491B129AC}"/>
          </ac:picMkLst>
        </pc:picChg>
        <pc:cxnChg chg="add del mod">
          <ac:chgData name="Fujiwara Tomomasa" userId="773db4682fb361c6" providerId="LiveId" clId="{E8CE6D68-1B5D-4BB5-8FC0-705FB55FB659}" dt="2020-08-07T04:12:08.029" v="2029" actId="21"/>
          <ac:cxnSpMkLst>
            <pc:docMk/>
            <pc:sldMk cId="3362677673" sldId="262"/>
            <ac:cxnSpMk id="9" creationId="{7FC75845-EE8A-48F9-92EC-E55E63612751}"/>
          </ac:cxnSpMkLst>
        </pc:cxnChg>
        <pc:cxnChg chg="add del mod">
          <ac:chgData name="Fujiwara Tomomasa" userId="773db4682fb361c6" providerId="LiveId" clId="{E8CE6D68-1B5D-4BB5-8FC0-705FB55FB659}" dt="2020-08-07T04:12:06.300" v="2028" actId="21"/>
          <ac:cxnSpMkLst>
            <pc:docMk/>
            <pc:sldMk cId="3362677673" sldId="262"/>
            <ac:cxnSpMk id="10" creationId="{DEC41AE9-B654-45B7-8B37-4EA61EFB5C39}"/>
          </ac:cxnSpMkLst>
        </pc:cxnChg>
      </pc:sldChg>
      <pc:sldChg chg="addSp delSp modSp new mod">
        <pc:chgData name="Fujiwara Tomomasa" userId="773db4682fb361c6" providerId="LiveId" clId="{E8CE6D68-1B5D-4BB5-8FC0-705FB55FB659}" dt="2020-08-07T07:53:15.733" v="5626" actId="207"/>
        <pc:sldMkLst>
          <pc:docMk/>
          <pc:sldMk cId="2132130250" sldId="263"/>
        </pc:sldMkLst>
        <pc:spChg chg="mod">
          <ac:chgData name="Fujiwara Tomomasa" userId="773db4682fb361c6" providerId="LiveId" clId="{E8CE6D68-1B5D-4BB5-8FC0-705FB55FB659}" dt="2020-08-07T04:33:12.960" v="2168"/>
          <ac:spMkLst>
            <pc:docMk/>
            <pc:sldMk cId="2132130250" sldId="263"/>
            <ac:spMk id="2" creationId="{85D5EFA1-B6D3-4F51-A8DD-2E191B860A09}"/>
          </ac:spMkLst>
        </pc:spChg>
        <pc:spChg chg="del">
          <ac:chgData name="Fujiwara Tomomasa" userId="773db4682fb361c6" providerId="LiveId" clId="{E8CE6D68-1B5D-4BB5-8FC0-705FB55FB659}" dt="2020-08-07T05:13:16.205" v="3753" actId="931"/>
          <ac:spMkLst>
            <pc:docMk/>
            <pc:sldMk cId="2132130250" sldId="263"/>
            <ac:spMk id="3" creationId="{3B825615-4803-46E2-8870-466581B62337}"/>
          </ac:spMkLst>
        </pc:spChg>
        <pc:spChg chg="add del mod">
          <ac:chgData name="Fujiwara Tomomasa" userId="773db4682fb361c6" providerId="LiveId" clId="{E8CE6D68-1B5D-4BB5-8FC0-705FB55FB659}" dt="2020-08-07T05:14:14.533" v="3759" actId="931"/>
          <ac:spMkLst>
            <pc:docMk/>
            <pc:sldMk cId="2132130250" sldId="263"/>
            <ac:spMk id="9" creationId="{B4C12B21-B73A-47BE-BD25-3E43E8C49886}"/>
          </ac:spMkLst>
        </pc:spChg>
        <pc:spChg chg="add del mod">
          <ac:chgData name="Fujiwara Tomomasa" userId="773db4682fb361c6" providerId="LiveId" clId="{E8CE6D68-1B5D-4BB5-8FC0-705FB55FB659}" dt="2020-08-07T05:14:25.859" v="3761" actId="931"/>
          <ac:spMkLst>
            <pc:docMk/>
            <pc:sldMk cId="2132130250" sldId="263"/>
            <ac:spMk id="17" creationId="{B87249BC-9D10-4622-8975-57E88B130246}"/>
          </ac:spMkLst>
        </pc:spChg>
        <pc:spChg chg="add del mod">
          <ac:chgData name="Fujiwara Tomomasa" userId="773db4682fb361c6" providerId="LiveId" clId="{E8CE6D68-1B5D-4BB5-8FC0-705FB55FB659}" dt="2020-08-07T05:16:12.586" v="3765" actId="931"/>
          <ac:spMkLst>
            <pc:docMk/>
            <pc:sldMk cId="2132130250" sldId="263"/>
            <ac:spMk id="23" creationId="{C82A4A57-FF23-4768-BB7F-23874DC77475}"/>
          </ac:spMkLst>
        </pc:spChg>
        <pc:spChg chg="add del mod">
          <ac:chgData name="Fujiwara Tomomasa" userId="773db4682fb361c6" providerId="LiveId" clId="{E8CE6D68-1B5D-4BB5-8FC0-705FB55FB659}" dt="2020-08-07T05:16:27.860" v="3767" actId="931"/>
          <ac:spMkLst>
            <pc:docMk/>
            <pc:sldMk cId="2132130250" sldId="263"/>
            <ac:spMk id="27" creationId="{D67D1FDD-92B4-40A5-825A-E33235A32BB5}"/>
          </ac:spMkLst>
        </pc:spChg>
        <pc:spChg chg="add mod">
          <ac:chgData name="Fujiwara Tomomasa" userId="773db4682fb361c6" providerId="LiveId" clId="{E8CE6D68-1B5D-4BB5-8FC0-705FB55FB659}" dt="2020-08-07T05:39:47.590" v="4204" actId="1076"/>
          <ac:spMkLst>
            <pc:docMk/>
            <pc:sldMk cId="2132130250" sldId="263"/>
            <ac:spMk id="30" creationId="{AF7E865F-16C2-4762-9188-7B5E9CEF1AB7}"/>
          </ac:spMkLst>
        </pc:spChg>
        <pc:spChg chg="add mod">
          <ac:chgData name="Fujiwara Tomomasa" userId="773db4682fb361c6" providerId="LiveId" clId="{E8CE6D68-1B5D-4BB5-8FC0-705FB55FB659}" dt="2020-08-07T05:34:49.949" v="4063" actId="1038"/>
          <ac:spMkLst>
            <pc:docMk/>
            <pc:sldMk cId="2132130250" sldId="263"/>
            <ac:spMk id="41" creationId="{D243BEDD-1452-4CE3-B966-D67E5D379781}"/>
          </ac:spMkLst>
        </pc:spChg>
        <pc:spChg chg="add mod">
          <ac:chgData name="Fujiwara Tomomasa" userId="773db4682fb361c6" providerId="LiveId" clId="{E8CE6D68-1B5D-4BB5-8FC0-705FB55FB659}" dt="2020-08-07T05:36:59.498" v="4167" actId="20577"/>
          <ac:spMkLst>
            <pc:docMk/>
            <pc:sldMk cId="2132130250" sldId="263"/>
            <ac:spMk id="45" creationId="{927B1D53-68F0-4F65-8A6C-61D60313A1B2}"/>
          </ac:spMkLst>
        </pc:spChg>
        <pc:spChg chg="add mod">
          <ac:chgData name="Fujiwara Tomomasa" userId="773db4682fb361c6" providerId="LiveId" clId="{E8CE6D68-1B5D-4BB5-8FC0-705FB55FB659}" dt="2020-08-07T05:37:07.239" v="4171" actId="20577"/>
          <ac:spMkLst>
            <pc:docMk/>
            <pc:sldMk cId="2132130250" sldId="263"/>
            <ac:spMk id="47" creationId="{DCCA9D9F-4867-46E3-BE08-64A049D72E63}"/>
          </ac:spMkLst>
        </pc:spChg>
        <pc:graphicFrameChg chg="add del">
          <ac:chgData name="Fujiwara Tomomasa" userId="773db4682fb361c6" providerId="LiveId" clId="{E8CE6D68-1B5D-4BB5-8FC0-705FB55FB659}" dt="2020-08-07T05:35:08.525" v="4065" actId="3680"/>
          <ac:graphicFrameMkLst>
            <pc:docMk/>
            <pc:sldMk cId="2132130250" sldId="263"/>
            <ac:graphicFrameMk id="42" creationId="{0D30A200-4783-401C-8AB9-03EEB782370B}"/>
          </ac:graphicFrameMkLst>
        </pc:graphicFrameChg>
        <pc:graphicFrameChg chg="add mod modGraphic">
          <ac:chgData name="Fujiwara Tomomasa" userId="773db4682fb361c6" providerId="LiveId" clId="{E8CE6D68-1B5D-4BB5-8FC0-705FB55FB659}" dt="2020-08-07T07:53:15.733" v="5626" actId="207"/>
          <ac:graphicFrameMkLst>
            <pc:docMk/>
            <pc:sldMk cId="2132130250" sldId="263"/>
            <ac:graphicFrameMk id="43" creationId="{BB60CED4-B98F-4962-95F7-1C6B54F31100}"/>
          </ac:graphicFrameMkLst>
        </pc:graphicFrameChg>
        <pc:picChg chg="add del mod">
          <ac:chgData name="Fujiwara Tomomasa" userId="773db4682fb361c6" providerId="LiveId" clId="{E8CE6D68-1B5D-4BB5-8FC0-705FB55FB659}" dt="2020-08-07T05:13:18.998" v="3754" actId="21"/>
          <ac:picMkLst>
            <pc:docMk/>
            <pc:sldMk cId="2132130250" sldId="263"/>
            <ac:picMk id="7" creationId="{7AB9ADB3-B7C1-4075-82FE-EE3EEF511325}"/>
          </ac:picMkLst>
        </pc:picChg>
        <pc:picChg chg="add del mod">
          <ac:chgData name="Fujiwara Tomomasa" userId="773db4682fb361c6" providerId="LiveId" clId="{E8CE6D68-1B5D-4BB5-8FC0-705FB55FB659}" dt="2020-08-07T05:13:37.137" v="3756" actId="931"/>
          <ac:picMkLst>
            <pc:docMk/>
            <pc:sldMk cId="2132130250" sldId="263"/>
            <ac:picMk id="11" creationId="{01B81C9A-AB7D-45EC-9352-4541C5A42A2F}"/>
          </ac:picMkLst>
        </pc:picChg>
        <pc:picChg chg="add del mod">
          <ac:chgData name="Fujiwara Tomomasa" userId="773db4682fb361c6" providerId="LiveId" clId="{E8CE6D68-1B5D-4BB5-8FC0-705FB55FB659}" dt="2020-08-07T05:14:03.270" v="3758" actId="931"/>
          <ac:picMkLst>
            <pc:docMk/>
            <pc:sldMk cId="2132130250" sldId="263"/>
            <ac:picMk id="13" creationId="{63694B76-71F7-4D78-A644-64D8D67FFF3E}"/>
          </ac:picMkLst>
        </pc:picChg>
        <pc:picChg chg="add del mod">
          <ac:chgData name="Fujiwara Tomomasa" userId="773db4682fb361c6" providerId="LiveId" clId="{E8CE6D68-1B5D-4BB5-8FC0-705FB55FB659}" dt="2020-08-07T05:14:17.292" v="3760" actId="21"/>
          <ac:picMkLst>
            <pc:docMk/>
            <pc:sldMk cId="2132130250" sldId="263"/>
            <ac:picMk id="15" creationId="{6A4BAB5A-F152-4E40-80C1-73EA9E4F6E35}"/>
          </ac:picMkLst>
        </pc:picChg>
        <pc:picChg chg="add del mod">
          <ac:chgData name="Fujiwara Tomomasa" userId="773db4682fb361c6" providerId="LiveId" clId="{E8CE6D68-1B5D-4BB5-8FC0-705FB55FB659}" dt="2020-08-07T05:14:37.619" v="3764" actId="21"/>
          <ac:picMkLst>
            <pc:docMk/>
            <pc:sldMk cId="2132130250" sldId="263"/>
            <ac:picMk id="19" creationId="{0BCDD60E-C6AF-439A-BE02-C6A3777AD640}"/>
          </ac:picMkLst>
        </pc:picChg>
        <pc:picChg chg="add del mod">
          <ac:chgData name="Fujiwara Tomomasa" userId="773db4682fb361c6" providerId="LiveId" clId="{E8CE6D68-1B5D-4BB5-8FC0-705FB55FB659}" dt="2020-08-07T05:14:36.166" v="3763" actId="21"/>
          <ac:picMkLst>
            <pc:docMk/>
            <pc:sldMk cId="2132130250" sldId="263"/>
            <ac:picMk id="21" creationId="{C606182C-1CF5-4D9C-B4C5-141F81E0EC71}"/>
          </ac:picMkLst>
        </pc:picChg>
        <pc:picChg chg="add del mod">
          <ac:chgData name="Fujiwara Tomomasa" userId="773db4682fb361c6" providerId="LiveId" clId="{E8CE6D68-1B5D-4BB5-8FC0-705FB55FB659}" dt="2020-08-07T05:16:19.608" v="3766" actId="21"/>
          <ac:picMkLst>
            <pc:docMk/>
            <pc:sldMk cId="2132130250" sldId="263"/>
            <ac:picMk id="25" creationId="{FA60CBBE-AE21-4E1F-9960-F391660B768D}"/>
          </ac:picMkLst>
        </pc:picChg>
        <pc:picChg chg="add mod modCrop">
          <ac:chgData name="Fujiwara Tomomasa" userId="773db4682fb361c6" providerId="LiveId" clId="{E8CE6D68-1B5D-4BB5-8FC0-705FB55FB659}" dt="2020-08-07T05:34:49.949" v="4063" actId="1038"/>
          <ac:picMkLst>
            <pc:docMk/>
            <pc:sldMk cId="2132130250" sldId="263"/>
            <ac:picMk id="29" creationId="{89CD2A0F-D711-4977-B59F-059377C5EA5B}"/>
          </ac:picMkLst>
        </pc:picChg>
        <pc:cxnChg chg="add mod">
          <ac:chgData name="Fujiwara Tomomasa" userId="773db4682fb361c6" providerId="LiveId" clId="{E8CE6D68-1B5D-4BB5-8FC0-705FB55FB659}" dt="2020-08-07T05:34:49.949" v="4063" actId="1038"/>
          <ac:cxnSpMkLst>
            <pc:docMk/>
            <pc:sldMk cId="2132130250" sldId="263"/>
            <ac:cxnSpMk id="32" creationId="{CF107DD3-5365-4129-987B-0C05AADA85E7}"/>
          </ac:cxnSpMkLst>
        </pc:cxnChg>
        <pc:cxnChg chg="add mod">
          <ac:chgData name="Fujiwara Tomomasa" userId="773db4682fb361c6" providerId="LiveId" clId="{E8CE6D68-1B5D-4BB5-8FC0-705FB55FB659}" dt="2020-08-07T05:34:49.949" v="4063" actId="1038"/>
          <ac:cxnSpMkLst>
            <pc:docMk/>
            <pc:sldMk cId="2132130250" sldId="263"/>
            <ac:cxnSpMk id="33" creationId="{0CC94B71-7B27-4CDC-85AE-4AFDED825417}"/>
          </ac:cxnSpMkLst>
        </pc:cxnChg>
        <pc:cxnChg chg="add mod">
          <ac:chgData name="Fujiwara Tomomasa" userId="773db4682fb361c6" providerId="LiveId" clId="{E8CE6D68-1B5D-4BB5-8FC0-705FB55FB659}" dt="2020-08-07T05:34:49.949" v="4063" actId="1038"/>
          <ac:cxnSpMkLst>
            <pc:docMk/>
            <pc:sldMk cId="2132130250" sldId="263"/>
            <ac:cxnSpMk id="37" creationId="{45B44037-779D-4377-B8B2-569AF71CB50F}"/>
          </ac:cxnSpMkLst>
        </pc:cxnChg>
        <pc:cxnChg chg="add mod">
          <ac:chgData name="Fujiwara Tomomasa" userId="773db4682fb361c6" providerId="LiveId" clId="{E8CE6D68-1B5D-4BB5-8FC0-705FB55FB659}" dt="2020-08-07T05:34:49.949" v="4063" actId="1038"/>
          <ac:cxnSpMkLst>
            <pc:docMk/>
            <pc:sldMk cId="2132130250" sldId="263"/>
            <ac:cxnSpMk id="38" creationId="{7D4D385A-7A13-4EAA-AC00-E5BFA460941F}"/>
          </ac:cxnSpMkLst>
        </pc:cxnChg>
        <pc:cxnChg chg="add mod">
          <ac:chgData name="Fujiwara Tomomasa" userId="773db4682fb361c6" providerId="LiveId" clId="{E8CE6D68-1B5D-4BB5-8FC0-705FB55FB659}" dt="2020-08-07T05:37:33.890" v="4185" actId="692"/>
          <ac:cxnSpMkLst>
            <pc:docMk/>
            <pc:sldMk cId="2132130250" sldId="263"/>
            <ac:cxnSpMk id="48" creationId="{7AB158CD-EBD9-42D4-A73D-29C9A39AF3E7}"/>
          </ac:cxnSpMkLst>
        </pc:cxnChg>
        <pc:cxnChg chg="add mod">
          <ac:chgData name="Fujiwara Tomomasa" userId="773db4682fb361c6" providerId="LiveId" clId="{E8CE6D68-1B5D-4BB5-8FC0-705FB55FB659}" dt="2020-08-07T05:37:46.858" v="4188" actId="14100"/>
          <ac:cxnSpMkLst>
            <pc:docMk/>
            <pc:sldMk cId="2132130250" sldId="263"/>
            <ac:cxnSpMk id="51" creationId="{DCC41FA0-F98A-458A-929A-68E99D27BFAF}"/>
          </ac:cxnSpMkLst>
        </pc:cxnChg>
      </pc:sldChg>
      <pc:sldChg chg="addSp modSp new mod">
        <pc:chgData name="Fujiwara Tomomasa" userId="773db4682fb361c6" providerId="LiveId" clId="{E8CE6D68-1B5D-4BB5-8FC0-705FB55FB659}" dt="2020-08-07T08:41:12.944" v="5628" actId="113"/>
        <pc:sldMkLst>
          <pc:docMk/>
          <pc:sldMk cId="1904052392" sldId="264"/>
        </pc:sldMkLst>
        <pc:spChg chg="mod">
          <ac:chgData name="Fujiwara Tomomasa" userId="773db4682fb361c6" providerId="LiveId" clId="{E8CE6D68-1B5D-4BB5-8FC0-705FB55FB659}" dt="2020-08-07T08:41:12.944" v="5628" actId="113"/>
          <ac:spMkLst>
            <pc:docMk/>
            <pc:sldMk cId="1904052392" sldId="264"/>
            <ac:spMk id="2" creationId="{E2296CE6-A5FE-4E0A-B3AE-9C4B3177EE59}"/>
          </ac:spMkLst>
        </pc:spChg>
        <pc:spChg chg="mod">
          <ac:chgData name="Fujiwara Tomomasa" userId="773db4682fb361c6" providerId="LiveId" clId="{E8CE6D68-1B5D-4BB5-8FC0-705FB55FB659}" dt="2020-08-07T04:44:52.938" v="2650" actId="20577"/>
          <ac:spMkLst>
            <pc:docMk/>
            <pc:sldMk cId="1904052392" sldId="264"/>
            <ac:spMk id="3" creationId="{C36D8294-1EC0-4F9D-AAF7-D5381D2A4279}"/>
          </ac:spMkLst>
        </pc:spChg>
        <pc:spChg chg="add mod">
          <ac:chgData name="Fujiwara Tomomasa" userId="773db4682fb361c6" providerId="LiveId" clId="{E8CE6D68-1B5D-4BB5-8FC0-705FB55FB659}" dt="2020-08-07T04:47:11.618" v="2735" actId="1035"/>
          <ac:spMkLst>
            <pc:docMk/>
            <pc:sldMk cId="1904052392" sldId="264"/>
            <ac:spMk id="6" creationId="{63D3341F-4FFA-447E-AA63-26E00F71798D}"/>
          </ac:spMkLst>
        </pc:spChg>
        <pc:spChg chg="add mod">
          <ac:chgData name="Fujiwara Tomomasa" userId="773db4682fb361c6" providerId="LiveId" clId="{E8CE6D68-1B5D-4BB5-8FC0-705FB55FB659}" dt="2020-08-07T04:47:11.618" v="2735" actId="1035"/>
          <ac:spMkLst>
            <pc:docMk/>
            <pc:sldMk cId="1904052392" sldId="264"/>
            <ac:spMk id="7" creationId="{41FDE15C-DECE-4047-BFF5-2028D89BCC1C}"/>
          </ac:spMkLst>
        </pc:spChg>
        <pc:spChg chg="add mod">
          <ac:chgData name="Fujiwara Tomomasa" userId="773db4682fb361c6" providerId="LiveId" clId="{E8CE6D68-1B5D-4BB5-8FC0-705FB55FB659}" dt="2020-08-07T04:47:11.618" v="2735" actId="1035"/>
          <ac:spMkLst>
            <pc:docMk/>
            <pc:sldMk cId="1904052392" sldId="264"/>
            <ac:spMk id="8" creationId="{024E7CBE-6915-4752-8425-54F07EA98D89}"/>
          </ac:spMkLst>
        </pc:spChg>
        <pc:spChg chg="add mod">
          <ac:chgData name="Fujiwara Tomomasa" userId="773db4682fb361c6" providerId="LiveId" clId="{E8CE6D68-1B5D-4BB5-8FC0-705FB55FB659}" dt="2020-08-07T04:47:11.618" v="2735" actId="1035"/>
          <ac:spMkLst>
            <pc:docMk/>
            <pc:sldMk cId="1904052392" sldId="264"/>
            <ac:spMk id="9" creationId="{55D42F74-E4E2-4DE8-92D6-3707D03F537E}"/>
          </ac:spMkLst>
        </pc:spChg>
        <pc:spChg chg="add mod">
          <ac:chgData name="Fujiwara Tomomasa" userId="773db4682fb361c6" providerId="LiveId" clId="{E8CE6D68-1B5D-4BB5-8FC0-705FB55FB659}" dt="2020-08-07T04:47:11.618" v="2735" actId="1035"/>
          <ac:spMkLst>
            <pc:docMk/>
            <pc:sldMk cId="1904052392" sldId="264"/>
            <ac:spMk id="10" creationId="{9724D809-E570-4E47-A4D1-FE77C31C3DA8}"/>
          </ac:spMkLst>
        </pc:spChg>
        <pc:spChg chg="add mod">
          <ac:chgData name="Fujiwara Tomomasa" userId="773db4682fb361c6" providerId="LiveId" clId="{E8CE6D68-1B5D-4BB5-8FC0-705FB55FB659}" dt="2020-08-07T04:47:11.618" v="2735" actId="1035"/>
          <ac:spMkLst>
            <pc:docMk/>
            <pc:sldMk cId="1904052392" sldId="264"/>
            <ac:spMk id="12" creationId="{E53F1AD7-ED98-4033-A752-BBC3CD0C1BBC}"/>
          </ac:spMkLst>
        </pc:spChg>
        <pc:spChg chg="add mod">
          <ac:chgData name="Fujiwara Tomomasa" userId="773db4682fb361c6" providerId="LiveId" clId="{E8CE6D68-1B5D-4BB5-8FC0-705FB55FB659}" dt="2020-08-07T04:47:11.618" v="2735" actId="1035"/>
          <ac:spMkLst>
            <pc:docMk/>
            <pc:sldMk cId="1904052392" sldId="264"/>
            <ac:spMk id="14" creationId="{04ED95D5-3535-4FD2-AA63-84EA785CE5B4}"/>
          </ac:spMkLst>
        </pc:spChg>
        <pc:spChg chg="add mod">
          <ac:chgData name="Fujiwara Tomomasa" userId="773db4682fb361c6" providerId="LiveId" clId="{E8CE6D68-1B5D-4BB5-8FC0-705FB55FB659}" dt="2020-08-07T04:47:11.618" v="2735" actId="1035"/>
          <ac:spMkLst>
            <pc:docMk/>
            <pc:sldMk cId="1904052392" sldId="264"/>
            <ac:spMk id="15" creationId="{1409F3D6-C522-4F87-9999-53A6BB06FD31}"/>
          </ac:spMkLst>
        </pc:spChg>
        <pc:spChg chg="add mod">
          <ac:chgData name="Fujiwara Tomomasa" userId="773db4682fb361c6" providerId="LiveId" clId="{E8CE6D68-1B5D-4BB5-8FC0-705FB55FB659}" dt="2020-08-07T04:47:11.618" v="2735" actId="1035"/>
          <ac:spMkLst>
            <pc:docMk/>
            <pc:sldMk cId="1904052392" sldId="264"/>
            <ac:spMk id="16" creationId="{5B101A6F-EE32-4273-A22C-FCC539504C67}"/>
          </ac:spMkLst>
        </pc:spChg>
        <pc:spChg chg="add mod">
          <ac:chgData name="Fujiwara Tomomasa" userId="773db4682fb361c6" providerId="LiveId" clId="{E8CE6D68-1B5D-4BB5-8FC0-705FB55FB659}" dt="2020-08-07T04:47:11.618" v="2735" actId="1035"/>
          <ac:spMkLst>
            <pc:docMk/>
            <pc:sldMk cId="1904052392" sldId="264"/>
            <ac:spMk id="17" creationId="{455E74AD-529E-40AE-AE31-54FCD7AEB278}"/>
          </ac:spMkLst>
        </pc:spChg>
        <pc:spChg chg="add mod">
          <ac:chgData name="Fujiwara Tomomasa" userId="773db4682fb361c6" providerId="LiveId" clId="{E8CE6D68-1B5D-4BB5-8FC0-705FB55FB659}" dt="2020-08-07T04:47:48.010" v="2792"/>
          <ac:spMkLst>
            <pc:docMk/>
            <pc:sldMk cId="1904052392" sldId="264"/>
            <ac:spMk id="18" creationId="{BA0FCFC4-1633-4A24-854F-F4971B05CF02}"/>
          </ac:spMkLst>
        </pc:spChg>
        <pc:spChg chg="add mod">
          <ac:chgData name="Fujiwara Tomomasa" userId="773db4682fb361c6" providerId="LiveId" clId="{E8CE6D68-1B5D-4BB5-8FC0-705FB55FB659}" dt="2020-08-07T04:47:11.618" v="2735" actId="1035"/>
          <ac:spMkLst>
            <pc:docMk/>
            <pc:sldMk cId="1904052392" sldId="264"/>
            <ac:spMk id="19" creationId="{DC6EF3F8-FAAE-4C91-9648-F906D80BDE7D}"/>
          </ac:spMkLst>
        </pc:spChg>
        <pc:cxnChg chg="add mod">
          <ac:chgData name="Fujiwara Tomomasa" userId="773db4682fb361c6" providerId="LiveId" clId="{E8CE6D68-1B5D-4BB5-8FC0-705FB55FB659}" dt="2020-08-07T04:47:11.618" v="2735" actId="1035"/>
          <ac:cxnSpMkLst>
            <pc:docMk/>
            <pc:sldMk cId="1904052392" sldId="264"/>
            <ac:cxnSpMk id="11" creationId="{4FCACCC4-1F61-4CCF-B210-A49EFB85E1FC}"/>
          </ac:cxnSpMkLst>
        </pc:cxnChg>
        <pc:cxnChg chg="add mod">
          <ac:chgData name="Fujiwara Tomomasa" userId="773db4682fb361c6" providerId="LiveId" clId="{E8CE6D68-1B5D-4BB5-8FC0-705FB55FB659}" dt="2020-08-07T04:47:11.618" v="2735" actId="1035"/>
          <ac:cxnSpMkLst>
            <pc:docMk/>
            <pc:sldMk cId="1904052392" sldId="264"/>
            <ac:cxnSpMk id="13" creationId="{B38522B3-29DC-4416-9CE6-DD281CBCDD18}"/>
          </ac:cxnSpMkLst>
        </pc:cxnChg>
      </pc:sldChg>
      <pc:sldChg chg="addSp delSp modSp new mod">
        <pc:chgData name="Fujiwara Tomomasa" userId="773db4682fb361c6" providerId="LiveId" clId="{E8CE6D68-1B5D-4BB5-8FC0-705FB55FB659}" dt="2020-08-07T04:55:21.830" v="3017" actId="1038"/>
        <pc:sldMkLst>
          <pc:docMk/>
          <pc:sldMk cId="3157761257" sldId="265"/>
        </pc:sldMkLst>
        <pc:spChg chg="mod">
          <ac:chgData name="Fujiwara Tomomasa" userId="773db4682fb361c6" providerId="LiveId" clId="{E8CE6D68-1B5D-4BB5-8FC0-705FB55FB659}" dt="2020-08-07T04:48:06.334" v="2794"/>
          <ac:spMkLst>
            <pc:docMk/>
            <pc:sldMk cId="3157761257" sldId="265"/>
            <ac:spMk id="2" creationId="{AF5D775D-7D4D-4826-890B-A293680F04A0}"/>
          </ac:spMkLst>
        </pc:spChg>
        <pc:spChg chg="add mod">
          <ac:chgData name="Fujiwara Tomomasa" userId="773db4682fb361c6" providerId="LiveId" clId="{E8CE6D68-1B5D-4BB5-8FC0-705FB55FB659}" dt="2020-08-07T04:55:21.830" v="3017" actId="1038"/>
          <ac:spMkLst>
            <pc:docMk/>
            <pc:sldMk cId="3157761257" sldId="265"/>
            <ac:spMk id="8" creationId="{AB493D0E-261B-4E82-8083-34A72ED5FC21}"/>
          </ac:spMkLst>
        </pc:spChg>
        <pc:spChg chg="add mod">
          <ac:chgData name="Fujiwara Tomomasa" userId="773db4682fb361c6" providerId="LiveId" clId="{E8CE6D68-1B5D-4BB5-8FC0-705FB55FB659}" dt="2020-08-07T04:55:03.635" v="2982" actId="1038"/>
          <ac:spMkLst>
            <pc:docMk/>
            <pc:sldMk cId="3157761257" sldId="265"/>
            <ac:spMk id="10" creationId="{5AF579D3-640E-4AFD-80D6-C765D0FC5A24}"/>
          </ac:spMkLst>
        </pc:spChg>
        <pc:spChg chg="add mod">
          <ac:chgData name="Fujiwara Tomomasa" userId="773db4682fb361c6" providerId="LiveId" clId="{E8CE6D68-1B5D-4BB5-8FC0-705FB55FB659}" dt="2020-08-07T04:52:37.148" v="2883" actId="1076"/>
          <ac:spMkLst>
            <pc:docMk/>
            <pc:sldMk cId="3157761257" sldId="265"/>
            <ac:spMk id="12" creationId="{D22DEA8E-791E-4A56-8473-08E0B84C8CD7}"/>
          </ac:spMkLst>
        </pc:spChg>
        <pc:spChg chg="add mod">
          <ac:chgData name="Fujiwara Tomomasa" userId="773db4682fb361c6" providerId="LiveId" clId="{E8CE6D68-1B5D-4BB5-8FC0-705FB55FB659}" dt="2020-08-07T04:52:37.148" v="2883" actId="1076"/>
          <ac:spMkLst>
            <pc:docMk/>
            <pc:sldMk cId="3157761257" sldId="265"/>
            <ac:spMk id="14" creationId="{435F71F6-8504-4838-BB7F-7086E8B34E79}"/>
          </ac:spMkLst>
        </pc:spChg>
        <pc:spChg chg="add del mod">
          <ac:chgData name="Fujiwara Tomomasa" userId="773db4682fb361c6" providerId="LiveId" clId="{E8CE6D68-1B5D-4BB5-8FC0-705FB55FB659}" dt="2020-08-07T04:53:07.183" v="2891" actId="21"/>
          <ac:spMkLst>
            <pc:docMk/>
            <pc:sldMk cId="3157761257" sldId="265"/>
            <ac:spMk id="15" creationId="{4E2B9BDC-AA5F-4C66-A865-F686A6FC63C1}"/>
          </ac:spMkLst>
        </pc:spChg>
        <pc:spChg chg="add mod">
          <ac:chgData name="Fujiwara Tomomasa" userId="773db4682fb361c6" providerId="LiveId" clId="{E8CE6D68-1B5D-4BB5-8FC0-705FB55FB659}" dt="2020-08-07T04:54:29.501" v="2971" actId="2085"/>
          <ac:spMkLst>
            <pc:docMk/>
            <pc:sldMk cId="3157761257" sldId="265"/>
            <ac:spMk id="17" creationId="{0239F4A1-16F6-4FD2-A344-623589E7184E}"/>
          </ac:spMkLst>
        </pc:spChg>
        <pc:picChg chg="add mod">
          <ac:chgData name="Fujiwara Tomomasa" userId="773db4682fb361c6" providerId="LiveId" clId="{E8CE6D68-1B5D-4BB5-8FC0-705FB55FB659}" dt="2020-08-07T04:52:37.148" v="2883" actId="1076"/>
          <ac:picMkLst>
            <pc:docMk/>
            <pc:sldMk cId="3157761257" sldId="265"/>
            <ac:picMk id="7" creationId="{9B5B8D2E-26E6-46A0-8FB0-1ED34ADC64B9}"/>
          </ac:picMkLst>
        </pc:picChg>
      </pc:sldChg>
      <pc:sldChg chg="add del">
        <pc:chgData name="Fujiwara Tomomasa" userId="773db4682fb361c6" providerId="LiveId" clId="{E8CE6D68-1B5D-4BB5-8FC0-705FB55FB659}" dt="2020-08-07T04:57:54.038" v="3027" actId="2696"/>
        <pc:sldMkLst>
          <pc:docMk/>
          <pc:sldMk cId="3904354823" sldId="266"/>
        </pc:sldMkLst>
      </pc:sldChg>
      <pc:sldChg chg="addSp modSp add mod">
        <pc:chgData name="Fujiwara Tomomasa" userId="773db4682fb361c6" providerId="LiveId" clId="{E8CE6D68-1B5D-4BB5-8FC0-705FB55FB659}" dt="2020-08-07T06:57:04.534" v="5488" actId="208"/>
        <pc:sldMkLst>
          <pc:docMk/>
          <pc:sldMk cId="2172521629" sldId="267"/>
        </pc:sldMkLst>
        <pc:spChg chg="add mod">
          <ac:chgData name="Fujiwara Tomomasa" userId="773db4682fb361c6" providerId="LiveId" clId="{E8CE6D68-1B5D-4BB5-8FC0-705FB55FB659}" dt="2020-08-07T04:58:19.188" v="3034" actId="1076"/>
          <ac:spMkLst>
            <pc:docMk/>
            <pc:sldMk cId="2172521629" sldId="267"/>
            <ac:spMk id="6" creationId="{AD65865B-0436-4644-9FAF-B11B7653A608}"/>
          </ac:spMkLst>
        </pc:spChg>
        <pc:spChg chg="add mod">
          <ac:chgData name="Fujiwara Tomomasa" userId="773db4682fb361c6" providerId="LiveId" clId="{E8CE6D68-1B5D-4BB5-8FC0-705FB55FB659}" dt="2020-08-07T04:58:23.250" v="3036" actId="1076"/>
          <ac:spMkLst>
            <pc:docMk/>
            <pc:sldMk cId="2172521629" sldId="267"/>
            <ac:spMk id="9" creationId="{A57E9C80-C21E-4D96-8EFF-AFBAA8AA1AC3}"/>
          </ac:spMkLst>
        </pc:spChg>
        <pc:spChg chg="add mod">
          <ac:chgData name="Fujiwara Tomomasa" userId="773db4682fb361c6" providerId="LiveId" clId="{E8CE6D68-1B5D-4BB5-8FC0-705FB55FB659}" dt="2020-08-07T06:01:02.183" v="5041" actId="20577"/>
          <ac:spMkLst>
            <pc:docMk/>
            <pc:sldMk cId="2172521629" sldId="267"/>
            <ac:spMk id="11" creationId="{81560891-C67B-4A01-BD3F-1539019138D6}"/>
          </ac:spMkLst>
        </pc:spChg>
        <pc:spChg chg="mod">
          <ac:chgData name="Fujiwara Tomomasa" userId="773db4682fb361c6" providerId="LiveId" clId="{E8CE6D68-1B5D-4BB5-8FC0-705FB55FB659}" dt="2020-08-07T04:57:17.807" v="3026" actId="1076"/>
          <ac:spMkLst>
            <pc:docMk/>
            <pc:sldMk cId="2172521629" sldId="267"/>
            <ac:spMk id="12" creationId="{D22DEA8E-791E-4A56-8473-08E0B84C8CD7}"/>
          </ac:spMkLst>
        </pc:spChg>
        <pc:spChg chg="mod">
          <ac:chgData name="Fujiwara Tomomasa" userId="773db4682fb361c6" providerId="LiveId" clId="{E8CE6D68-1B5D-4BB5-8FC0-705FB55FB659}" dt="2020-08-07T06:57:04.534" v="5488" actId="208"/>
          <ac:spMkLst>
            <pc:docMk/>
            <pc:sldMk cId="2172521629" sldId="267"/>
            <ac:spMk id="14" creationId="{435F71F6-8504-4838-BB7F-7086E8B34E79}"/>
          </ac:spMkLst>
        </pc:spChg>
        <pc:picChg chg="mod">
          <ac:chgData name="Fujiwara Tomomasa" userId="773db4682fb361c6" providerId="LiveId" clId="{E8CE6D68-1B5D-4BB5-8FC0-705FB55FB659}" dt="2020-08-07T04:57:07.330" v="3025" actId="14826"/>
          <ac:picMkLst>
            <pc:docMk/>
            <pc:sldMk cId="2172521629" sldId="267"/>
            <ac:picMk id="7" creationId="{9B5B8D2E-26E6-46A0-8FB0-1ED34ADC64B9}"/>
          </ac:picMkLst>
        </pc:picChg>
      </pc:sldChg>
      <pc:sldChg chg="addSp delSp modSp add mod">
        <pc:chgData name="Fujiwara Tomomasa" userId="773db4682fb361c6" providerId="LiveId" clId="{E8CE6D68-1B5D-4BB5-8FC0-705FB55FB659}" dt="2020-08-07T05:01:58.557" v="3315" actId="207"/>
        <pc:sldMkLst>
          <pc:docMk/>
          <pc:sldMk cId="2737978457" sldId="268"/>
        </pc:sldMkLst>
        <pc:spChg chg="del">
          <ac:chgData name="Fujiwara Tomomasa" userId="773db4682fb361c6" providerId="LiveId" clId="{E8CE6D68-1B5D-4BB5-8FC0-705FB55FB659}" dt="2020-08-07T05:00:38.158" v="3252" actId="21"/>
          <ac:spMkLst>
            <pc:docMk/>
            <pc:sldMk cId="2737978457" sldId="268"/>
            <ac:spMk id="6" creationId="{AD65865B-0436-4644-9FAF-B11B7653A608}"/>
          </ac:spMkLst>
        </pc:spChg>
        <pc:spChg chg="del">
          <ac:chgData name="Fujiwara Tomomasa" userId="773db4682fb361c6" providerId="LiveId" clId="{E8CE6D68-1B5D-4BB5-8FC0-705FB55FB659}" dt="2020-08-07T05:00:38.158" v="3252" actId="21"/>
          <ac:spMkLst>
            <pc:docMk/>
            <pc:sldMk cId="2737978457" sldId="268"/>
            <ac:spMk id="8" creationId="{AB493D0E-261B-4E82-8083-34A72ED5FC21}"/>
          </ac:spMkLst>
        </pc:spChg>
        <pc:spChg chg="mod">
          <ac:chgData name="Fujiwara Tomomasa" userId="773db4682fb361c6" providerId="LiveId" clId="{E8CE6D68-1B5D-4BB5-8FC0-705FB55FB659}" dt="2020-08-07T05:01:10.610" v="3263" actId="14100"/>
          <ac:spMkLst>
            <pc:docMk/>
            <pc:sldMk cId="2737978457" sldId="268"/>
            <ac:spMk id="9" creationId="{A57E9C80-C21E-4D96-8EFF-AFBAA8AA1AC3}"/>
          </ac:spMkLst>
        </pc:spChg>
        <pc:spChg chg="del">
          <ac:chgData name="Fujiwara Tomomasa" userId="773db4682fb361c6" providerId="LiveId" clId="{E8CE6D68-1B5D-4BB5-8FC0-705FB55FB659}" dt="2020-08-07T05:00:41.678" v="3253" actId="21"/>
          <ac:spMkLst>
            <pc:docMk/>
            <pc:sldMk cId="2737978457" sldId="268"/>
            <ac:spMk id="10" creationId="{5AF579D3-640E-4AFD-80D6-C765D0FC5A24}"/>
          </ac:spMkLst>
        </pc:spChg>
        <pc:spChg chg="mod">
          <ac:chgData name="Fujiwara Tomomasa" userId="773db4682fb361c6" providerId="LiveId" clId="{E8CE6D68-1B5D-4BB5-8FC0-705FB55FB659}" dt="2020-08-07T05:00:56.610" v="3258" actId="20577"/>
          <ac:spMkLst>
            <pc:docMk/>
            <pc:sldMk cId="2737978457" sldId="268"/>
            <ac:spMk id="11" creationId="{81560891-C67B-4A01-BD3F-1539019138D6}"/>
          </ac:spMkLst>
        </pc:spChg>
        <pc:spChg chg="del">
          <ac:chgData name="Fujiwara Tomomasa" userId="773db4682fb361c6" providerId="LiveId" clId="{E8CE6D68-1B5D-4BB5-8FC0-705FB55FB659}" dt="2020-08-07T05:00:38.158" v="3252" actId="21"/>
          <ac:spMkLst>
            <pc:docMk/>
            <pc:sldMk cId="2737978457" sldId="268"/>
            <ac:spMk id="12" creationId="{D22DEA8E-791E-4A56-8473-08E0B84C8CD7}"/>
          </ac:spMkLst>
        </pc:spChg>
        <pc:spChg chg="add mod">
          <ac:chgData name="Fujiwara Tomomasa" userId="773db4682fb361c6" providerId="LiveId" clId="{E8CE6D68-1B5D-4BB5-8FC0-705FB55FB659}" dt="2020-08-07T05:01:58.557" v="3315" actId="207"/>
          <ac:spMkLst>
            <pc:docMk/>
            <pc:sldMk cId="2737978457" sldId="268"/>
            <ac:spMk id="13" creationId="{2AC9411B-1CAD-4571-9C52-033D837BC413}"/>
          </ac:spMkLst>
        </pc:spChg>
        <pc:spChg chg="del">
          <ac:chgData name="Fujiwara Tomomasa" userId="773db4682fb361c6" providerId="LiveId" clId="{E8CE6D68-1B5D-4BB5-8FC0-705FB55FB659}" dt="2020-08-07T05:00:44.595" v="3254" actId="21"/>
          <ac:spMkLst>
            <pc:docMk/>
            <pc:sldMk cId="2737978457" sldId="268"/>
            <ac:spMk id="14" creationId="{435F71F6-8504-4838-BB7F-7086E8B34E79}"/>
          </ac:spMkLst>
        </pc:spChg>
        <pc:picChg chg="mod">
          <ac:chgData name="Fujiwara Tomomasa" userId="773db4682fb361c6" providerId="LiveId" clId="{E8CE6D68-1B5D-4BB5-8FC0-705FB55FB659}" dt="2020-08-07T05:01:06.547" v="3261" actId="1076"/>
          <ac:picMkLst>
            <pc:docMk/>
            <pc:sldMk cId="2737978457" sldId="268"/>
            <ac:picMk id="7" creationId="{9B5B8D2E-26E6-46A0-8FB0-1ED34ADC64B9}"/>
          </ac:picMkLst>
        </pc:picChg>
      </pc:sldChg>
      <pc:sldChg chg="addSp modSp new mod">
        <pc:chgData name="Fujiwara Tomomasa" userId="773db4682fb361c6" providerId="LiveId" clId="{E8CE6D68-1B5D-4BB5-8FC0-705FB55FB659}" dt="2020-08-07T06:10:41.932" v="5119" actId="947"/>
        <pc:sldMkLst>
          <pc:docMk/>
          <pc:sldMk cId="2114349422" sldId="269"/>
        </pc:sldMkLst>
        <pc:spChg chg="mod">
          <ac:chgData name="Fujiwara Tomomasa" userId="773db4682fb361c6" providerId="LiveId" clId="{E8CE6D68-1B5D-4BB5-8FC0-705FB55FB659}" dt="2020-08-07T05:02:58.338" v="3363" actId="20577"/>
          <ac:spMkLst>
            <pc:docMk/>
            <pc:sldMk cId="2114349422" sldId="269"/>
            <ac:spMk id="2" creationId="{3D967508-D520-4D30-8DD6-8391AD3A04D5}"/>
          </ac:spMkLst>
        </pc:spChg>
        <pc:spChg chg="mod">
          <ac:chgData name="Fujiwara Tomomasa" userId="773db4682fb361c6" providerId="LiveId" clId="{E8CE6D68-1B5D-4BB5-8FC0-705FB55FB659}" dt="2020-08-07T05:11:40" v="3752"/>
          <ac:spMkLst>
            <pc:docMk/>
            <pc:sldMk cId="2114349422" sldId="269"/>
            <ac:spMk id="3" creationId="{AE786E49-0073-4F75-B68F-630431F444C4}"/>
          </ac:spMkLst>
        </pc:spChg>
        <pc:spChg chg="add mod">
          <ac:chgData name="Fujiwara Tomomasa" userId="773db4682fb361c6" providerId="LiveId" clId="{E8CE6D68-1B5D-4BB5-8FC0-705FB55FB659}" dt="2020-08-07T06:10:41.932" v="5119" actId="947"/>
          <ac:spMkLst>
            <pc:docMk/>
            <pc:sldMk cId="2114349422" sldId="269"/>
            <ac:spMk id="7" creationId="{19CE94C6-64EF-4035-8495-3F15F1489971}"/>
          </ac:spMkLst>
        </pc:spChg>
        <pc:spChg chg="add mod">
          <ac:chgData name="Fujiwara Tomomasa" userId="773db4682fb361c6" providerId="LiveId" clId="{E8CE6D68-1B5D-4BB5-8FC0-705FB55FB659}" dt="2020-08-07T05:08:35.531" v="3519" actId="20577"/>
          <ac:spMkLst>
            <pc:docMk/>
            <pc:sldMk cId="2114349422" sldId="269"/>
            <ac:spMk id="11" creationId="{914E79CB-7E60-40A4-955C-A159DDDF1FEE}"/>
          </ac:spMkLst>
        </pc:spChg>
        <pc:picChg chg="add mod">
          <ac:chgData name="Fujiwara Tomomasa" userId="773db4682fb361c6" providerId="LiveId" clId="{E8CE6D68-1B5D-4BB5-8FC0-705FB55FB659}" dt="2020-08-07T05:06:27.327" v="3442" actId="1037"/>
          <ac:picMkLst>
            <pc:docMk/>
            <pc:sldMk cId="2114349422" sldId="269"/>
            <ac:picMk id="9" creationId="{CF399B2D-CC22-481F-A762-DCF6B57504B4}"/>
          </ac:picMkLst>
        </pc:picChg>
        <pc:cxnChg chg="add mod">
          <ac:chgData name="Fujiwara Tomomasa" userId="773db4682fb361c6" providerId="LiveId" clId="{E8CE6D68-1B5D-4BB5-8FC0-705FB55FB659}" dt="2020-08-07T05:09:04.118" v="3536" actId="14100"/>
          <ac:cxnSpMkLst>
            <pc:docMk/>
            <pc:sldMk cId="2114349422" sldId="269"/>
            <ac:cxnSpMk id="12" creationId="{F40ACE1E-F84C-4E77-B28B-01E316267B54}"/>
          </ac:cxnSpMkLst>
        </pc:cxnChg>
        <pc:cxnChg chg="add mod">
          <ac:chgData name="Fujiwara Tomomasa" userId="773db4682fb361c6" providerId="LiveId" clId="{E8CE6D68-1B5D-4BB5-8FC0-705FB55FB659}" dt="2020-08-07T05:09:17.218" v="3563" actId="692"/>
          <ac:cxnSpMkLst>
            <pc:docMk/>
            <pc:sldMk cId="2114349422" sldId="269"/>
            <ac:cxnSpMk id="15" creationId="{3E2AFB88-91BD-47C1-A719-4450C0AF19AC}"/>
          </ac:cxnSpMkLst>
        </pc:cxnChg>
        <pc:cxnChg chg="add mod">
          <ac:chgData name="Fujiwara Tomomasa" userId="773db4682fb361c6" providerId="LiveId" clId="{E8CE6D68-1B5D-4BB5-8FC0-705FB55FB659}" dt="2020-08-07T05:09:36.295" v="3567" actId="692"/>
          <ac:cxnSpMkLst>
            <pc:docMk/>
            <pc:sldMk cId="2114349422" sldId="269"/>
            <ac:cxnSpMk id="16" creationId="{9DEB7A09-1254-4AB2-88CC-7B3484B8FA3C}"/>
          </ac:cxnSpMkLst>
        </pc:cxnChg>
        <pc:cxnChg chg="add mod">
          <ac:chgData name="Fujiwara Tomomasa" userId="773db4682fb361c6" providerId="LiveId" clId="{E8CE6D68-1B5D-4BB5-8FC0-705FB55FB659}" dt="2020-08-07T05:09:48.707" v="3570" actId="692"/>
          <ac:cxnSpMkLst>
            <pc:docMk/>
            <pc:sldMk cId="2114349422" sldId="269"/>
            <ac:cxnSpMk id="17" creationId="{63E504B2-202F-4D91-8495-46891533092D}"/>
          </ac:cxnSpMkLst>
        </pc:cxnChg>
        <pc:cxnChg chg="add mod">
          <ac:chgData name="Fujiwara Tomomasa" userId="773db4682fb361c6" providerId="LiveId" clId="{E8CE6D68-1B5D-4BB5-8FC0-705FB55FB659}" dt="2020-08-07T05:10:01.043" v="3573" actId="692"/>
          <ac:cxnSpMkLst>
            <pc:docMk/>
            <pc:sldMk cId="2114349422" sldId="269"/>
            <ac:cxnSpMk id="18" creationId="{46E22F18-BDEB-4747-8719-A9EEAE6A3C6E}"/>
          </ac:cxnSpMkLst>
        </pc:cxnChg>
        <pc:cxnChg chg="add mod">
          <ac:chgData name="Fujiwara Tomomasa" userId="773db4682fb361c6" providerId="LiveId" clId="{E8CE6D68-1B5D-4BB5-8FC0-705FB55FB659}" dt="2020-08-07T05:10:10.019" v="3576" actId="692"/>
          <ac:cxnSpMkLst>
            <pc:docMk/>
            <pc:sldMk cId="2114349422" sldId="269"/>
            <ac:cxnSpMk id="19" creationId="{B45D1D4B-91C6-4EBB-BC3C-D350BA7B0674}"/>
          </ac:cxnSpMkLst>
        </pc:cxnChg>
      </pc:sldChg>
      <pc:sldChg chg="addSp delSp modSp add mod">
        <pc:chgData name="Fujiwara Tomomasa" userId="773db4682fb361c6" providerId="LiveId" clId="{E8CE6D68-1B5D-4BB5-8FC0-705FB55FB659}" dt="2020-08-07T06:31:57.760" v="5274" actId="1036"/>
        <pc:sldMkLst>
          <pc:docMk/>
          <pc:sldMk cId="2290247761" sldId="270"/>
        </pc:sldMkLst>
        <pc:spChg chg="add del mod">
          <ac:chgData name="Fujiwara Tomomasa" userId="773db4682fb361c6" providerId="LiveId" clId="{E8CE6D68-1B5D-4BB5-8FC0-705FB55FB659}" dt="2020-08-07T05:24:49.097" v="3968" actId="931"/>
          <ac:spMkLst>
            <pc:docMk/>
            <pc:sldMk cId="2290247761" sldId="270"/>
            <ac:spMk id="6" creationId="{3DB5E0EB-664D-49DF-A75D-8E01B84454BD}"/>
          </ac:spMkLst>
        </pc:spChg>
        <pc:spChg chg="add mod">
          <ac:chgData name="Fujiwara Tomomasa" userId="773db4682fb361c6" providerId="LiveId" clId="{E8CE6D68-1B5D-4BB5-8FC0-705FB55FB659}" dt="2020-08-07T05:41:27.030" v="4243" actId="1035"/>
          <ac:spMkLst>
            <pc:docMk/>
            <pc:sldMk cId="2290247761" sldId="270"/>
            <ac:spMk id="19" creationId="{508F46B6-6F17-405D-9D1A-67FB1EEAF57B}"/>
          </ac:spMkLst>
        </pc:spChg>
        <pc:spChg chg="add mod">
          <ac:chgData name="Fujiwara Tomomasa" userId="773db4682fb361c6" providerId="LiveId" clId="{E8CE6D68-1B5D-4BB5-8FC0-705FB55FB659}" dt="2020-08-07T05:41:45.764" v="4342" actId="1038"/>
          <ac:spMkLst>
            <pc:docMk/>
            <pc:sldMk cId="2290247761" sldId="270"/>
            <ac:spMk id="21" creationId="{67FEDFA8-B529-47AB-A773-8CC328349187}"/>
          </ac:spMkLst>
        </pc:spChg>
        <pc:spChg chg="mod">
          <ac:chgData name="Fujiwara Tomomasa" userId="773db4682fb361c6" providerId="LiveId" clId="{E8CE6D68-1B5D-4BB5-8FC0-705FB55FB659}" dt="2020-08-07T05:25:52.286" v="4029" actId="1076"/>
          <ac:spMkLst>
            <pc:docMk/>
            <pc:sldMk cId="2290247761" sldId="270"/>
            <ac:spMk id="30" creationId="{AF7E865F-16C2-4762-9188-7B5E9CEF1AB7}"/>
          </ac:spMkLst>
        </pc:spChg>
        <pc:spChg chg="mod">
          <ac:chgData name="Fujiwara Tomomasa" userId="773db4682fb361c6" providerId="LiveId" clId="{E8CE6D68-1B5D-4BB5-8FC0-705FB55FB659}" dt="2020-08-07T05:34:04.103" v="4043" actId="20577"/>
          <ac:spMkLst>
            <pc:docMk/>
            <pc:sldMk cId="2290247761" sldId="270"/>
            <ac:spMk id="41" creationId="{D243BEDD-1452-4CE3-B966-D67E5D379781}"/>
          </ac:spMkLst>
        </pc:spChg>
        <pc:graphicFrameChg chg="add mod modGraphic">
          <ac:chgData name="Fujiwara Tomomasa" userId="773db4682fb361c6" providerId="LiveId" clId="{E8CE6D68-1B5D-4BB5-8FC0-705FB55FB659}" dt="2020-08-07T06:31:57.760" v="5274" actId="1036"/>
          <ac:graphicFrameMkLst>
            <pc:docMk/>
            <pc:sldMk cId="2290247761" sldId="270"/>
            <ac:graphicFrameMk id="13" creationId="{84B31125-D48B-4796-B63E-5E9EBEE54725}"/>
          </ac:graphicFrameMkLst>
        </pc:graphicFrameChg>
        <pc:picChg chg="add mod ord modCrop">
          <ac:chgData name="Fujiwara Tomomasa" userId="773db4682fb361c6" providerId="LiveId" clId="{E8CE6D68-1B5D-4BB5-8FC0-705FB55FB659}" dt="2020-08-07T05:25:46.918" v="4028" actId="1076"/>
          <ac:picMkLst>
            <pc:docMk/>
            <pc:sldMk cId="2290247761" sldId="270"/>
            <ac:picMk id="8" creationId="{3A5045F4-1386-4CA8-9E44-062885DA6347}"/>
          </ac:picMkLst>
        </pc:picChg>
        <pc:picChg chg="del mod">
          <ac:chgData name="Fujiwara Tomomasa" userId="773db4682fb361c6" providerId="LiveId" clId="{E8CE6D68-1B5D-4BB5-8FC0-705FB55FB659}" dt="2020-08-07T05:24:21.589" v="3967" actId="21"/>
          <ac:picMkLst>
            <pc:docMk/>
            <pc:sldMk cId="2290247761" sldId="270"/>
            <ac:picMk id="29" creationId="{89CD2A0F-D711-4977-B59F-059377C5EA5B}"/>
          </ac:picMkLst>
        </pc:picChg>
        <pc:cxnChg chg="add mod">
          <ac:chgData name="Fujiwara Tomomasa" userId="773db4682fb361c6" providerId="LiveId" clId="{E8CE6D68-1B5D-4BB5-8FC0-705FB55FB659}" dt="2020-08-07T05:41:27.030" v="4243" actId="1035"/>
          <ac:cxnSpMkLst>
            <pc:docMk/>
            <pc:sldMk cId="2290247761" sldId="270"/>
            <ac:cxnSpMk id="20" creationId="{5AC7CA2F-8ABA-4F98-806D-14C717B60095}"/>
          </ac:cxnSpMkLst>
        </pc:cxnChg>
        <pc:cxnChg chg="add mod">
          <ac:chgData name="Fujiwara Tomomasa" userId="773db4682fb361c6" providerId="LiveId" clId="{E8CE6D68-1B5D-4BB5-8FC0-705FB55FB659}" dt="2020-08-07T05:41:52.520" v="4343" actId="14100"/>
          <ac:cxnSpMkLst>
            <pc:docMk/>
            <pc:sldMk cId="2290247761" sldId="270"/>
            <ac:cxnSpMk id="22" creationId="{A720B065-59C2-4BE8-BD39-512586BC37F7}"/>
          </ac:cxnSpMkLst>
        </pc:cxnChg>
        <pc:cxnChg chg="mod">
          <ac:chgData name="Fujiwara Tomomasa" userId="773db4682fb361c6" providerId="LiveId" clId="{E8CE6D68-1B5D-4BB5-8FC0-705FB55FB659}" dt="2020-08-07T05:26:03.909" v="4031" actId="14100"/>
          <ac:cxnSpMkLst>
            <pc:docMk/>
            <pc:sldMk cId="2290247761" sldId="270"/>
            <ac:cxnSpMk id="32" creationId="{CF107DD3-5365-4129-987B-0C05AADA85E7}"/>
          </ac:cxnSpMkLst>
        </pc:cxnChg>
        <pc:cxnChg chg="del mod">
          <ac:chgData name="Fujiwara Tomomasa" userId="773db4682fb361c6" providerId="LiveId" clId="{E8CE6D68-1B5D-4BB5-8FC0-705FB55FB659}" dt="2020-08-07T05:26:35.723" v="4041" actId="21"/>
          <ac:cxnSpMkLst>
            <pc:docMk/>
            <pc:sldMk cId="2290247761" sldId="270"/>
            <ac:cxnSpMk id="33" creationId="{0CC94B71-7B27-4CDC-85AE-4AFDED825417}"/>
          </ac:cxnSpMkLst>
        </pc:cxnChg>
        <pc:cxnChg chg="del mod">
          <ac:chgData name="Fujiwara Tomomasa" userId="773db4682fb361c6" providerId="LiveId" clId="{E8CE6D68-1B5D-4BB5-8FC0-705FB55FB659}" dt="2020-08-07T05:26:29.833" v="4040" actId="21"/>
          <ac:cxnSpMkLst>
            <pc:docMk/>
            <pc:sldMk cId="2290247761" sldId="270"/>
            <ac:cxnSpMk id="37" creationId="{45B44037-779D-4377-B8B2-569AF71CB50F}"/>
          </ac:cxnSpMkLst>
        </pc:cxnChg>
        <pc:cxnChg chg="mod">
          <ac:chgData name="Fujiwara Tomomasa" userId="773db4682fb361c6" providerId="LiveId" clId="{E8CE6D68-1B5D-4BB5-8FC0-705FB55FB659}" dt="2020-08-07T05:26:21.826" v="4035" actId="1076"/>
          <ac:cxnSpMkLst>
            <pc:docMk/>
            <pc:sldMk cId="2290247761" sldId="270"/>
            <ac:cxnSpMk id="38" creationId="{7D4D385A-7A13-4EAA-AC00-E5BFA460941F}"/>
          </ac:cxnSpMkLst>
        </pc:cxnChg>
      </pc:sldChg>
      <pc:sldChg chg="addSp delSp modSp new mod">
        <pc:chgData name="Fujiwara Tomomasa" userId="773db4682fb361c6" providerId="LiveId" clId="{E8CE6D68-1B5D-4BB5-8FC0-705FB55FB659}" dt="2020-08-07T06:04:19.847" v="5117" actId="21"/>
        <pc:sldMkLst>
          <pc:docMk/>
          <pc:sldMk cId="3268877800" sldId="271"/>
        </pc:sldMkLst>
        <pc:spChg chg="mod">
          <ac:chgData name="Fujiwara Tomomasa" userId="773db4682fb361c6" providerId="LiveId" clId="{E8CE6D68-1B5D-4BB5-8FC0-705FB55FB659}" dt="2020-08-07T05:49:47.794" v="4576" actId="20577"/>
          <ac:spMkLst>
            <pc:docMk/>
            <pc:sldMk cId="3268877800" sldId="271"/>
            <ac:spMk id="2" creationId="{70EFA00C-5C23-4C5A-854F-FF946AD256FD}"/>
          </ac:spMkLst>
        </pc:spChg>
        <pc:spChg chg="mod">
          <ac:chgData name="Fujiwara Tomomasa" userId="773db4682fb361c6" providerId="LiveId" clId="{E8CE6D68-1B5D-4BB5-8FC0-705FB55FB659}" dt="2020-08-07T05:53:08.146" v="5024" actId="14100"/>
          <ac:spMkLst>
            <pc:docMk/>
            <pc:sldMk cId="3268877800" sldId="271"/>
            <ac:spMk id="3" creationId="{19C04626-097B-4FFB-AAA9-63507E6115C3}"/>
          </ac:spMkLst>
        </pc:spChg>
        <pc:spChg chg="add del mod">
          <ac:chgData name="Fujiwara Tomomasa" userId="773db4682fb361c6" providerId="LiveId" clId="{E8CE6D68-1B5D-4BB5-8FC0-705FB55FB659}" dt="2020-08-07T06:04:19.847" v="5117" actId="21"/>
          <ac:spMkLst>
            <pc:docMk/>
            <pc:sldMk cId="3268877800" sldId="271"/>
            <ac:spMk id="6" creationId="{31A7B2AB-2B43-4E46-BD20-D2FAF0B53767}"/>
          </ac:spMkLst>
        </pc:spChg>
      </pc:sldChg>
      <pc:sldChg chg="modSp new del mod">
        <pc:chgData name="Fujiwara Tomomasa" userId="773db4682fb361c6" providerId="LiveId" clId="{E8CE6D68-1B5D-4BB5-8FC0-705FB55FB659}" dt="2020-08-07T06:13:44.273" v="5226" actId="2696"/>
        <pc:sldMkLst>
          <pc:docMk/>
          <pc:sldMk cId="1719020934" sldId="272"/>
        </pc:sldMkLst>
        <pc:spChg chg="mod">
          <ac:chgData name="Fujiwara Tomomasa" userId="773db4682fb361c6" providerId="LiveId" clId="{E8CE6D68-1B5D-4BB5-8FC0-705FB55FB659}" dt="2020-08-07T06:11:15.401" v="5164" actId="20577"/>
          <ac:spMkLst>
            <pc:docMk/>
            <pc:sldMk cId="1719020934" sldId="272"/>
            <ac:spMk id="2" creationId="{CAA7F9AC-A484-4B54-9EA4-7ECBF47A83EC}"/>
          </ac:spMkLst>
        </pc:spChg>
        <pc:spChg chg="mod">
          <ac:chgData name="Fujiwara Tomomasa" userId="773db4682fb361c6" providerId="LiveId" clId="{E8CE6D68-1B5D-4BB5-8FC0-705FB55FB659}" dt="2020-08-07T06:13:35.571" v="5225" actId="20577"/>
          <ac:spMkLst>
            <pc:docMk/>
            <pc:sldMk cId="1719020934" sldId="272"/>
            <ac:spMk id="3" creationId="{0D2B82EF-B429-44AA-A61A-1049AA7DCD1B}"/>
          </ac:spMkLst>
        </pc:spChg>
      </pc:sldChg>
      <pc:sldChg chg="addSp delSp modSp new mod">
        <pc:chgData name="Fujiwara Tomomasa" userId="773db4682fb361c6" providerId="LiveId" clId="{E8CE6D68-1B5D-4BB5-8FC0-705FB55FB659}" dt="2020-08-07T06:42:53.003" v="5465"/>
        <pc:sldMkLst>
          <pc:docMk/>
          <pc:sldMk cId="1783822033" sldId="272"/>
        </pc:sldMkLst>
        <pc:spChg chg="mod">
          <ac:chgData name="Fujiwara Tomomasa" userId="773db4682fb361c6" providerId="LiveId" clId="{E8CE6D68-1B5D-4BB5-8FC0-705FB55FB659}" dt="2020-08-07T06:38:45.415" v="5324"/>
          <ac:spMkLst>
            <pc:docMk/>
            <pc:sldMk cId="1783822033" sldId="272"/>
            <ac:spMk id="2" creationId="{483D6180-C55D-448A-91A5-3961D0DFB0F9}"/>
          </ac:spMkLst>
        </pc:spChg>
        <pc:spChg chg="del">
          <ac:chgData name="Fujiwara Tomomasa" userId="773db4682fb361c6" providerId="LiveId" clId="{E8CE6D68-1B5D-4BB5-8FC0-705FB55FB659}" dt="2020-08-07T06:40:20.603" v="5333" actId="22"/>
          <ac:spMkLst>
            <pc:docMk/>
            <pc:sldMk cId="1783822033" sldId="272"/>
            <ac:spMk id="3" creationId="{4B7A8476-BA1C-4B40-A292-768077C5FF25}"/>
          </ac:spMkLst>
        </pc:spChg>
        <pc:spChg chg="add">
          <ac:chgData name="Fujiwara Tomomasa" userId="773db4682fb361c6" providerId="LiveId" clId="{E8CE6D68-1B5D-4BB5-8FC0-705FB55FB659}" dt="2020-08-07T06:38:36.752" v="5323" actId="22"/>
          <ac:spMkLst>
            <pc:docMk/>
            <pc:sldMk cId="1783822033" sldId="272"/>
            <ac:spMk id="7" creationId="{CF1C35D4-B532-4845-BC6A-BFBE7B09F688}"/>
          </ac:spMkLst>
        </pc:spChg>
        <pc:spChg chg="add mod">
          <ac:chgData name="Fujiwara Tomomasa" userId="773db4682fb361c6" providerId="LiveId" clId="{E8CE6D68-1B5D-4BB5-8FC0-705FB55FB659}" dt="2020-08-07T06:42:53.003" v="5465"/>
          <ac:spMkLst>
            <pc:docMk/>
            <pc:sldMk cId="1783822033" sldId="272"/>
            <ac:spMk id="9" creationId="{79715ABD-EE1C-4824-B278-249F2F140B2D}"/>
          </ac:spMkLst>
        </pc:spChg>
        <pc:picChg chg="add mod ord">
          <ac:chgData name="Fujiwara Tomomasa" userId="773db4682fb361c6" providerId="LiveId" clId="{E8CE6D68-1B5D-4BB5-8FC0-705FB55FB659}" dt="2020-08-07T06:40:00.281" v="5331" actId="14100"/>
          <ac:picMkLst>
            <pc:docMk/>
            <pc:sldMk cId="1783822033" sldId="272"/>
            <ac:picMk id="11" creationId="{27754E28-2F01-4DBA-8A7D-1A6F788BA374}"/>
          </ac:picMkLst>
        </pc:picChg>
        <pc:picChg chg="add mod ord">
          <ac:chgData name="Fujiwara Tomomasa" userId="773db4682fb361c6" providerId="LiveId" clId="{E8CE6D68-1B5D-4BB5-8FC0-705FB55FB659}" dt="2020-08-07T06:40:26.201" v="5335" actId="14100"/>
          <ac:picMkLst>
            <pc:docMk/>
            <pc:sldMk cId="1783822033" sldId="272"/>
            <ac:picMk id="13" creationId="{C7B96F16-2AEC-482E-BCB4-9EDF67806A9B}"/>
          </ac:picMkLst>
        </pc:picChg>
      </pc:sldChg>
      <pc:sldChg chg="new del">
        <pc:chgData name="Fujiwara Tomomasa" userId="773db4682fb361c6" providerId="LiveId" clId="{E8CE6D68-1B5D-4BB5-8FC0-705FB55FB659}" dt="2020-08-07T05:53:41.220" v="5026" actId="2696"/>
        <pc:sldMkLst>
          <pc:docMk/>
          <pc:sldMk cId="3928906957" sldId="272"/>
        </pc:sldMkLst>
      </pc:sldChg>
      <pc:sldChg chg="addSp delSp modSp new mod ord modClrScheme chgLayout">
        <pc:chgData name="Fujiwara Tomomasa" userId="773db4682fb361c6" providerId="LiveId" clId="{E8CE6D68-1B5D-4BB5-8FC0-705FB55FB659}" dt="2020-08-07T07:23:47.541" v="5604" actId="692"/>
        <pc:sldMkLst>
          <pc:docMk/>
          <pc:sldMk cId="487030712" sldId="273"/>
        </pc:sldMkLst>
        <pc:spChg chg="del mod ord">
          <ac:chgData name="Fujiwara Tomomasa" userId="773db4682fb361c6" providerId="LiveId" clId="{E8CE6D68-1B5D-4BB5-8FC0-705FB55FB659}" dt="2020-08-07T06:54:46.831" v="5479" actId="700"/>
          <ac:spMkLst>
            <pc:docMk/>
            <pc:sldMk cId="487030712" sldId="273"/>
            <ac:spMk id="2" creationId="{9344429D-25E7-4A73-84F0-00D90329923C}"/>
          </ac:spMkLst>
        </pc:spChg>
        <pc:spChg chg="del">
          <ac:chgData name="Fujiwara Tomomasa" userId="773db4682fb361c6" providerId="LiveId" clId="{E8CE6D68-1B5D-4BB5-8FC0-705FB55FB659}" dt="2020-08-07T06:54:46.831" v="5479" actId="700"/>
          <ac:spMkLst>
            <pc:docMk/>
            <pc:sldMk cId="487030712" sldId="273"/>
            <ac:spMk id="3" creationId="{84EE4CAE-E23C-43C8-A796-62DDCF4D8D5D}"/>
          </ac:spMkLst>
        </pc:spChg>
        <pc:spChg chg="mod ord">
          <ac:chgData name="Fujiwara Tomomasa" userId="773db4682fb361c6" providerId="LiveId" clId="{E8CE6D68-1B5D-4BB5-8FC0-705FB55FB659}" dt="2020-08-07T06:54:53.165" v="5480" actId="2711"/>
          <ac:spMkLst>
            <pc:docMk/>
            <pc:sldMk cId="487030712" sldId="273"/>
            <ac:spMk id="4" creationId="{E33BF901-5673-47D9-B8BF-EEE5EA78B69A}"/>
          </ac:spMkLst>
        </pc:spChg>
        <pc:spChg chg="mod ord">
          <ac:chgData name="Fujiwara Tomomasa" userId="773db4682fb361c6" providerId="LiveId" clId="{E8CE6D68-1B5D-4BB5-8FC0-705FB55FB659}" dt="2020-08-07T06:54:46.831" v="5479" actId="700"/>
          <ac:spMkLst>
            <pc:docMk/>
            <pc:sldMk cId="487030712" sldId="273"/>
            <ac:spMk id="5" creationId="{E23384C1-B043-422B-92AD-0AAD6B139AB7}"/>
          </ac:spMkLst>
        </pc:spChg>
        <pc:spChg chg="add mod ord">
          <ac:chgData name="Fujiwara Tomomasa" userId="773db4682fb361c6" providerId="LiveId" clId="{E8CE6D68-1B5D-4BB5-8FC0-705FB55FB659}" dt="2020-08-07T06:54:46.831" v="5479" actId="700"/>
          <ac:spMkLst>
            <pc:docMk/>
            <pc:sldMk cId="487030712" sldId="273"/>
            <ac:spMk id="6" creationId="{21464110-A94D-42A1-847B-D64325743A3D}"/>
          </ac:spMkLst>
        </pc:spChg>
        <pc:spChg chg="add mod">
          <ac:chgData name="Fujiwara Tomomasa" userId="773db4682fb361c6" providerId="LiveId" clId="{E8CE6D68-1B5D-4BB5-8FC0-705FB55FB659}" dt="2020-08-07T07:23:12.249" v="5599" actId="1037"/>
          <ac:spMkLst>
            <pc:docMk/>
            <pc:sldMk cId="487030712" sldId="273"/>
            <ac:spMk id="14" creationId="{139CCD11-6D06-4CAE-B269-C17E5BFE8ADC}"/>
          </ac:spMkLst>
        </pc:spChg>
        <pc:spChg chg="add mod">
          <ac:chgData name="Fujiwara Tomomasa" userId="773db4682fb361c6" providerId="LiveId" clId="{E8CE6D68-1B5D-4BB5-8FC0-705FB55FB659}" dt="2020-08-07T07:22:56.108" v="5576" actId="20577"/>
          <ac:spMkLst>
            <pc:docMk/>
            <pc:sldMk cId="487030712" sldId="273"/>
            <ac:spMk id="19" creationId="{4E5F0C85-AA9B-4F4B-917E-349866B61D5A}"/>
          </ac:spMkLst>
        </pc:spChg>
        <pc:picChg chg="add del mod">
          <ac:chgData name="Fujiwara Tomomasa" userId="773db4682fb361c6" providerId="LiveId" clId="{E8CE6D68-1B5D-4BB5-8FC0-705FB55FB659}" dt="2020-08-07T06:55:15.154" v="5482" actId="21"/>
          <ac:picMkLst>
            <pc:docMk/>
            <pc:sldMk cId="487030712" sldId="273"/>
            <ac:picMk id="8" creationId="{AB37BFC6-BD4F-4440-B66F-1B6385D74988}"/>
          </ac:picMkLst>
        </pc:picChg>
        <pc:picChg chg="add mod">
          <ac:chgData name="Fujiwara Tomomasa" userId="773db4682fb361c6" providerId="LiveId" clId="{E8CE6D68-1B5D-4BB5-8FC0-705FB55FB659}" dt="2020-08-07T07:23:47.541" v="5604" actId="692"/>
          <ac:picMkLst>
            <pc:docMk/>
            <pc:sldMk cId="487030712" sldId="273"/>
            <ac:picMk id="10" creationId="{7CAE4C3D-DD60-42D8-AF46-6811830A4BCD}"/>
          </ac:picMkLst>
        </pc:picChg>
        <pc:cxnChg chg="add mod">
          <ac:chgData name="Fujiwara Tomomasa" userId="773db4682fb361c6" providerId="LiveId" clId="{E8CE6D68-1B5D-4BB5-8FC0-705FB55FB659}" dt="2020-08-07T07:23:12.249" v="5599" actId="1037"/>
          <ac:cxnSpMkLst>
            <pc:docMk/>
            <pc:sldMk cId="487030712" sldId="273"/>
            <ac:cxnSpMk id="11" creationId="{E2F1F773-A9D7-447D-915B-B219435A8646}"/>
          </ac:cxnSpMkLst>
        </pc:cxnChg>
        <pc:cxnChg chg="add mod">
          <ac:chgData name="Fujiwara Tomomasa" userId="773db4682fb361c6" providerId="LiveId" clId="{E8CE6D68-1B5D-4BB5-8FC0-705FB55FB659}" dt="2020-08-07T07:22:49.151" v="5570" actId="208"/>
          <ac:cxnSpMkLst>
            <pc:docMk/>
            <pc:sldMk cId="487030712" sldId="273"/>
            <ac:cxnSpMk id="15" creationId="{8F7A3763-A655-419B-A56B-770AC6DE5DF5}"/>
          </ac:cxnSpMkLst>
        </pc:cxnChg>
      </pc:sldChg>
      <pc:sldMasterChg chg="modSp">
        <pc:chgData name="Fujiwara Tomomasa" userId="773db4682fb361c6" providerId="LiveId" clId="{E8CE6D68-1B5D-4BB5-8FC0-705FB55FB659}" dt="2020-08-04T00:17:05.062" v="149" actId="2711"/>
        <pc:sldMasterMkLst>
          <pc:docMk/>
          <pc:sldMasterMk cId="2684571937" sldId="2147483660"/>
        </pc:sldMasterMkLst>
        <pc:spChg chg="mod">
          <ac:chgData name="Fujiwara Tomomasa" userId="773db4682fb361c6" providerId="LiveId" clId="{E8CE6D68-1B5D-4BB5-8FC0-705FB55FB659}" dt="2020-08-04T00:16:58.369" v="148" actId="2711"/>
          <ac:spMkLst>
            <pc:docMk/>
            <pc:sldMasterMk cId="2684571937" sldId="2147483660"/>
            <ac:spMk id="4" creationId="{00000000-0000-0000-0000-000000000000}"/>
          </ac:spMkLst>
        </pc:spChg>
        <pc:spChg chg="mod">
          <ac:chgData name="Fujiwara Tomomasa" userId="773db4682fb361c6" providerId="LiveId" clId="{E8CE6D68-1B5D-4BB5-8FC0-705FB55FB659}" dt="2020-08-04T00:17:05.062" v="149" actId="2711"/>
          <ac:spMkLst>
            <pc:docMk/>
            <pc:sldMasterMk cId="2684571937" sldId="2147483660"/>
            <ac:spMk id="5"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2E22DF4B-014E-4C21-AFB8-4B06E6548C68}" type="datetimeFigureOut">
              <a:rPr kumimoji="1" lang="ja-JP" altLang="en-US" smtClean="0"/>
              <a:t>2020/8/20</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EA5D4FFE-5BC7-4D9D-900B-A25BF68C49CB}" type="slidenum">
              <a:rPr kumimoji="1" lang="ja-JP" altLang="en-US" smtClean="0"/>
              <a:t>‹#›</a:t>
            </a:fld>
            <a:endParaRPr kumimoji="1" lang="ja-JP" altLang="en-US"/>
          </a:p>
        </p:txBody>
      </p:sp>
    </p:spTree>
    <p:extLst>
      <p:ext uri="{BB962C8B-B14F-4D97-AF65-F5344CB8AC3E}">
        <p14:creationId xmlns:p14="http://schemas.microsoft.com/office/powerpoint/2010/main" val="9352242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Arial" panose="020B0604020202020204" pitchFamily="34" charset="0"/>
                <a:ea typeface="游ゴシック Medium" panose="020B05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l">
              <a:buNone/>
              <a:defRPr sz="1800" baseline="0">
                <a:solidFill>
                  <a:srgbClr val="0050AA"/>
                </a:solidFill>
                <a:latin typeface="Arial" panose="020B0604020202020204" pitchFamily="34" charset="0"/>
                <a:ea typeface="游ゴシック Medium" panose="020B05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baseline="0">
                <a:latin typeface="Arial" panose="020B0604020202020204" pitchFamily="34" charset="0"/>
              </a:defRPr>
            </a:lvl1p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Arial" panose="020B0604020202020204" pitchFamily="34" charset="0"/>
                <a:ea typeface="游ゴシック Medium" panose="020B0500000000000000" pitchFamily="50" charset="-128"/>
              </a:defRPr>
            </a:lvl1pPr>
            <a:lvl2pPr>
              <a:defRPr baseline="0">
                <a:latin typeface="Arial" panose="020B0604020202020204" pitchFamily="34" charset="0"/>
                <a:ea typeface="游ゴシック Medium" panose="020B0500000000000000" pitchFamily="50" charset="-128"/>
              </a:defRPr>
            </a:lvl2pPr>
            <a:lvl3pPr>
              <a:defRPr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useBgFill="1">
        <p:nvSpPr>
          <p:cNvPr id="9" name="Slide Number Placeholder 5">
            <a:extLst>
              <a:ext uri="{FF2B5EF4-FFF2-40B4-BE49-F238E27FC236}">
                <a16:creationId xmlns:a16="http://schemas.microsoft.com/office/drawing/2014/main" id="{9B20EC59-DF53-4B6B-8D1D-0690CB4E2B80}"/>
              </a:ext>
            </a:extLst>
          </p:cNvPr>
          <p:cNvSpPr txBox="1">
            <a:spLocks/>
          </p:cNvSpPr>
          <p:nvPr/>
        </p:nvSpPr>
        <p:spPr>
          <a:xfrm>
            <a:off x="8610598" y="635634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 useBgFill="1">
        <p:nvSpPr>
          <p:cNvPr id="11" name="Slide Number Placeholder 5">
            <a:extLst>
              <a:ext uri="{FF2B5EF4-FFF2-40B4-BE49-F238E27FC236}">
                <a16:creationId xmlns:a16="http://schemas.microsoft.com/office/drawing/2014/main" id="{FAECC65A-99D7-4F75-85FF-C9E5F27AD228}"/>
              </a:ext>
            </a:extLst>
          </p:cNvPr>
          <p:cNvSpPr txBox="1">
            <a:spLocks/>
          </p:cNvSpPr>
          <p:nvPr/>
        </p:nvSpPr>
        <p:spPr>
          <a:xfrm>
            <a:off x="10857053" y="46299"/>
            <a:ext cx="1064871" cy="56349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2406038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Tree>
    <p:extLst>
      <p:ext uri="{BB962C8B-B14F-4D97-AF65-F5344CB8AC3E}">
        <p14:creationId xmlns:p14="http://schemas.microsoft.com/office/powerpoint/2010/main" val="310002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46398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231883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988480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4216984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Yu Gothic UI Semilight" panose="020B0400000000000000" pitchFamily="50" charset="-128"/>
                <a:ea typeface="Yu Gothic UI Semilight" panose="020B04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2400" baseline="0">
                <a:solidFill>
                  <a:srgbClr val="0050AA"/>
                </a:solidFill>
                <a:latin typeface="Yu Gothic UI Semilight" panose="020B0400000000000000" pitchFamily="50" charset="-128"/>
                <a:ea typeface="Yu Gothic UI Semilight"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Yu Gothic UI Semilight" panose="020B0400000000000000" pitchFamily="50" charset="-128"/>
                <a:ea typeface="Yu Gothic UI Semilight" panose="020B0400000000000000" pitchFamily="50" charset="-128"/>
              </a:defRPr>
            </a:lvl1pPr>
            <a:lvl2pPr>
              <a:defRPr baseline="0">
                <a:latin typeface="Yu Gothic UI Semilight" panose="020B0400000000000000" pitchFamily="50" charset="-128"/>
                <a:ea typeface="Yu Gothic UI Semilight" panose="020B0400000000000000" pitchFamily="50" charset="-128"/>
              </a:defRPr>
            </a:lvl2pPr>
            <a:lvl3pPr>
              <a:defRPr baseline="0">
                <a:latin typeface="Yu Gothic UI Semilight" panose="020B0400000000000000" pitchFamily="50" charset="-128"/>
                <a:ea typeface="Yu Gothic UI Semilight" panose="020B0400000000000000" pitchFamily="50" charset="-128"/>
              </a:defRPr>
            </a:lvl3pPr>
            <a:lvl4pPr>
              <a:defRPr baseline="0">
                <a:latin typeface="Yu Gothic UI Semilight" panose="020B0400000000000000" pitchFamily="50" charset="-128"/>
                <a:ea typeface="Yu Gothic UI Semilight" panose="020B0400000000000000" pitchFamily="50" charset="-128"/>
              </a:defRPr>
            </a:lvl4pPr>
            <a:lvl5pPr>
              <a:defRPr baseline="0">
                <a:latin typeface="Yu Gothic UI Semilight" panose="020B0400000000000000" pitchFamily="50" charset="-128"/>
                <a:ea typeface="Yu Gothic UI Semilight"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652912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Yu Gothic UI" panose="020B0500000000000000" pitchFamily="50" charset="-128"/>
                <a:ea typeface="Yu Gothic UI" panose="020B0500000000000000" pitchFamily="50" charset="-128"/>
              </a:defRPr>
            </a:lvl1pPr>
            <a:lvl2pPr>
              <a:defRPr sz="1600" baseline="0">
                <a:latin typeface="Yu Gothic UI" panose="020B0500000000000000" pitchFamily="50" charset="-128"/>
                <a:ea typeface="Yu Gothic UI" panose="020B0500000000000000" pitchFamily="50" charset="-128"/>
              </a:defRPr>
            </a:lvl2pPr>
            <a:lvl3pPr>
              <a:defRPr sz="1400" baseline="0">
                <a:latin typeface="Yu Gothic UI" panose="020B0500000000000000" pitchFamily="50" charset="-128"/>
                <a:ea typeface="Yu Gothic UI" panose="020B0500000000000000" pitchFamily="50" charset="-128"/>
              </a:defRPr>
            </a:lvl3pPr>
            <a:lvl4pPr>
              <a:defRPr baseline="0">
                <a:latin typeface="Yu Gothic UI" panose="020B0500000000000000" pitchFamily="50" charset="-128"/>
                <a:ea typeface="Yu Gothic UI" panose="020B0500000000000000" pitchFamily="50" charset="-128"/>
              </a:defRPr>
            </a:lvl4pPr>
            <a:lvl5pPr>
              <a:defRPr baseline="0">
                <a:latin typeface="Yu Gothic UI" panose="020B0500000000000000" pitchFamily="50" charset="-128"/>
                <a:ea typeface="Yu Gothic UI" panose="020B05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20 (Thu) NKS2 meeting</a:t>
            </a:r>
            <a:endParaRPr kumimoji="1" lang="ja-JP" altLang="en-US" dirty="0"/>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9" name="Date Placeholder 3">
            <a:extLst>
              <a:ext uri="{FF2B5EF4-FFF2-40B4-BE49-F238E27FC236}">
                <a16:creationId xmlns:a16="http://schemas.microsoft.com/office/drawing/2014/main" id="{658D8EE4-EB35-42FC-B88D-AAC3FAAE35D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59981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544DFEDA-657B-4EDF-80CB-23A5F28739B8}"/>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907793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0" name="Date Placeholder 3">
            <a:extLst>
              <a:ext uri="{FF2B5EF4-FFF2-40B4-BE49-F238E27FC236}">
                <a16:creationId xmlns:a16="http://schemas.microsoft.com/office/drawing/2014/main" id="{A4703CCA-2FA7-42BC-9FE8-51430D3ADA3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18394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 08. 20 (Thu)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#41</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2" name="Date Placeholder 3">
            <a:extLst>
              <a:ext uri="{FF2B5EF4-FFF2-40B4-BE49-F238E27FC236}">
                <a16:creationId xmlns:a16="http://schemas.microsoft.com/office/drawing/2014/main" id="{DE6D0FA4-9675-4792-81A0-876FB499EF7B}"/>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47332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a:t>マスタータイトルの書式設定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Arial" panose="020B0604020202020204" pitchFamily="34" charset="0"/>
                <a:ea typeface="游ゴシック Medium" panose="020B0500000000000000" pitchFamily="50" charset="-128"/>
              </a:defRPr>
            </a:lvl1pPr>
            <a:lvl2pPr>
              <a:defRPr sz="1600" baseline="0">
                <a:latin typeface="Arial" panose="020B0604020202020204" pitchFamily="34" charset="0"/>
                <a:ea typeface="游ゴシック Medium" panose="020B0500000000000000" pitchFamily="50" charset="-128"/>
              </a:defRPr>
            </a:lvl2pPr>
            <a:lvl3pPr>
              <a:defRPr sz="1400"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dirty="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3888751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p>
            <a:r>
              <a:rPr kumimoji="1" lang="en-US" altLang="ja-JP"/>
              <a:t>2020. 08. 20 (Thu) NKS2 meeting</a:t>
            </a:r>
            <a:endParaRPr kumimoji="1" lang="ja-JP" altLang="en-US" dirty="0"/>
          </a:p>
        </p:txBody>
      </p:sp>
      <p:sp>
        <p:nvSpPr>
          <p:cNvPr id="4" name="Footer Placeholder 3"/>
          <p:cNvSpPr>
            <a:spLocks noGrp="1"/>
          </p:cNvSpPr>
          <p:nvPr>
            <p:ph type="ftr" sz="quarter" idx="11"/>
          </p:nvPr>
        </p:nvSpPr>
        <p:spPr/>
        <p:txBody>
          <a:bodyPr/>
          <a:lstStyle/>
          <a:p>
            <a:r>
              <a:rPr kumimoji="1" lang="en-US" altLang="zh-TW"/>
              <a:t>ELS Status Report #41</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10" name="Date Placeholder 3">
            <a:extLst>
              <a:ext uri="{FF2B5EF4-FFF2-40B4-BE49-F238E27FC236}">
                <a16:creationId xmlns:a16="http://schemas.microsoft.com/office/drawing/2014/main" id="{4C5C90EB-EC55-4704-A45F-70EEE329D67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62819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20 (Thu)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#41</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5" name="Date Placeholder 3">
            <a:extLst>
              <a:ext uri="{FF2B5EF4-FFF2-40B4-BE49-F238E27FC236}">
                <a16:creationId xmlns:a16="http://schemas.microsoft.com/office/drawing/2014/main" id="{6B813925-53EB-4943-B608-933CFBB32D8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73618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468D24A0-0404-47C2-A5D2-8290BF14DDBD}"/>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811635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3DC5A508-4C00-4878-B3E9-E5380CE8984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953880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8" name="Date Placeholder 3">
            <a:extLst>
              <a:ext uri="{FF2B5EF4-FFF2-40B4-BE49-F238E27FC236}">
                <a16:creationId xmlns:a16="http://schemas.microsoft.com/office/drawing/2014/main" id="{0829C83B-7302-4BC5-AD0E-F0A05159E90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71869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920A163B-1BF2-42A1-B8D7-D11A6670FD5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342990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F9F44BBC-5CD2-4C29-A414-7E7A74538A8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916769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Date Placeholder 3">
            <a:extLst>
              <a:ext uri="{FF2B5EF4-FFF2-40B4-BE49-F238E27FC236}">
                <a16:creationId xmlns:a16="http://schemas.microsoft.com/office/drawing/2014/main" id="{3EC1D741-D1C9-4C93-8EC3-4C5802796ECF}"/>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981590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6" name="Date Placeholder 3">
            <a:extLst>
              <a:ext uri="{FF2B5EF4-FFF2-40B4-BE49-F238E27FC236}">
                <a16:creationId xmlns:a16="http://schemas.microsoft.com/office/drawing/2014/main" id="{CB654C0F-ED8C-4F51-AE4F-635A2B848CCD}"/>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861994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Yu Gothic UI Semilight" panose="020B0400000000000000" pitchFamily="50" charset="-128"/>
                <a:ea typeface="Yu Gothic UI Semilight" panose="020B0400000000000000" pitchFamily="50"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2400" baseline="0">
                <a:solidFill>
                  <a:srgbClr val="0050AA"/>
                </a:solidFill>
                <a:latin typeface="Yu Gothic UI Semilight" panose="020B0400000000000000" pitchFamily="50" charset="-128"/>
                <a:ea typeface="Yu Gothic UI Semilight"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Yu Gothic UI Semilight" panose="020B0400000000000000" pitchFamily="50" charset="-128"/>
                <a:ea typeface="Yu Gothic UI Semilight" panose="020B0400000000000000" pitchFamily="50" charset="-128"/>
              </a:defRPr>
            </a:lvl1pPr>
            <a:lvl2pPr>
              <a:defRPr baseline="0">
                <a:latin typeface="Yu Gothic UI Semilight" panose="020B0400000000000000" pitchFamily="50" charset="-128"/>
                <a:ea typeface="Yu Gothic UI Semilight" panose="020B0400000000000000" pitchFamily="50" charset="-128"/>
              </a:defRPr>
            </a:lvl2pPr>
            <a:lvl3pPr>
              <a:defRPr baseline="0">
                <a:latin typeface="Yu Gothic UI Semilight" panose="020B0400000000000000" pitchFamily="50" charset="-128"/>
                <a:ea typeface="Yu Gothic UI Semilight" panose="020B0400000000000000" pitchFamily="50" charset="-128"/>
              </a:defRPr>
            </a:lvl3pPr>
            <a:lvl4pPr>
              <a:defRPr baseline="0">
                <a:latin typeface="Yu Gothic UI Semilight" panose="020B0400000000000000" pitchFamily="50" charset="-128"/>
                <a:ea typeface="Yu Gothic UI Semilight" panose="020B0400000000000000" pitchFamily="50" charset="-128"/>
              </a:defRPr>
            </a:lvl4pPr>
            <a:lvl5pPr>
              <a:defRPr baseline="0">
                <a:latin typeface="Yu Gothic UI Semilight" panose="020B0400000000000000" pitchFamily="50" charset="-128"/>
                <a:ea typeface="Yu Gothic UI Semilight"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dirty="0"/>
              <a:t>Contents</a:t>
            </a:r>
            <a:endParaRPr kumimoji="1" lang="ja-JP" altLang="en-US"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70152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767708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20 (Thu) NKS2 meeting</a:t>
            </a:r>
            <a:endParaRPr kumimoji="1" lang="ja-JP" altLang="en-US" dirty="0"/>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9" name="Date Placeholder 3">
            <a:extLst>
              <a:ext uri="{FF2B5EF4-FFF2-40B4-BE49-F238E27FC236}">
                <a16:creationId xmlns:a16="http://schemas.microsoft.com/office/drawing/2014/main" id="{ED172F3A-1AA9-484A-AA79-EB452FFFF1F6}"/>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110414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D4A35E82-DC08-4461-B286-BA0DDF3C15F3}"/>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3288596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0" name="Date Placeholder 3">
            <a:extLst>
              <a:ext uri="{FF2B5EF4-FFF2-40B4-BE49-F238E27FC236}">
                <a16:creationId xmlns:a16="http://schemas.microsoft.com/office/drawing/2014/main" id="{385485DD-CE08-4889-8CE3-4155D647E163}"/>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476186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2020. 08. 20 (Thu)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#41</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2" name="Date Placeholder 3">
            <a:extLst>
              <a:ext uri="{FF2B5EF4-FFF2-40B4-BE49-F238E27FC236}">
                <a16:creationId xmlns:a16="http://schemas.microsoft.com/office/drawing/2014/main" id="{156A14AE-1C21-4CB2-9195-9B5B8124B4D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94240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p>
            <a:r>
              <a:rPr kumimoji="1" lang="en-US" altLang="ja-JP"/>
              <a:t>2020. 08. 20 (Thu) NKS2 meeting</a:t>
            </a:r>
            <a:endParaRPr kumimoji="1" lang="ja-JP" altLang="en-US" dirty="0"/>
          </a:p>
        </p:txBody>
      </p:sp>
      <p:sp>
        <p:nvSpPr>
          <p:cNvPr id="4" name="Footer Placeholder 3"/>
          <p:cNvSpPr>
            <a:spLocks noGrp="1"/>
          </p:cNvSpPr>
          <p:nvPr>
            <p:ph type="ftr" sz="quarter" idx="11"/>
          </p:nvPr>
        </p:nvSpPr>
        <p:spPr/>
        <p:txBody>
          <a:bodyPr/>
          <a:lstStyle/>
          <a:p>
            <a:r>
              <a:rPr kumimoji="1" lang="en-US" altLang="zh-TW"/>
              <a:t>ELS Status Report #41</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10" name="Date Placeholder 3">
            <a:extLst>
              <a:ext uri="{FF2B5EF4-FFF2-40B4-BE49-F238E27FC236}">
                <a16:creationId xmlns:a16="http://schemas.microsoft.com/office/drawing/2014/main" id="{2B3810FF-89A2-4DE9-AB5F-3F34C8B49868}"/>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1726715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20 (Thu)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#41</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5" name="Date Placeholder 3">
            <a:extLst>
              <a:ext uri="{FF2B5EF4-FFF2-40B4-BE49-F238E27FC236}">
                <a16:creationId xmlns:a16="http://schemas.microsoft.com/office/drawing/2014/main" id="{46479CA1-9BCC-482A-9DAF-4ECE381E3D30}"/>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741769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A3B3AF99-D245-4FCF-BF8A-BD21341C562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365095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CC79F541-E6CA-4F09-BB26-5AB0E5F0625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170678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dirty="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8" name="Date Placeholder 3">
            <a:extLst>
              <a:ext uri="{FF2B5EF4-FFF2-40B4-BE49-F238E27FC236}">
                <a16:creationId xmlns:a16="http://schemas.microsoft.com/office/drawing/2014/main" id="{F1588286-60A7-4FEC-977E-CA61DDBD2BC6}"/>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937837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3B22F03A-FAE6-4AF9-8E76-B321AA163D92}"/>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30508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20815974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C3D37DF1-5C84-43AE-A632-50A458D0CAD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8659607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Date Placeholder 3">
            <a:extLst>
              <a:ext uri="{FF2B5EF4-FFF2-40B4-BE49-F238E27FC236}">
                <a16:creationId xmlns:a16="http://schemas.microsoft.com/office/drawing/2014/main" id="{76EE46CE-4E0A-45F1-8271-86B4BBD83422}"/>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536178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6" name="Date Placeholder 3">
            <a:extLst>
              <a:ext uri="{FF2B5EF4-FFF2-40B4-BE49-F238E27FC236}">
                <a16:creationId xmlns:a16="http://schemas.microsoft.com/office/drawing/2014/main" id="{882F1C7E-DC5E-42EB-B36A-045DDAE91D0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41889516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Arial" panose="020B0604020202020204" pitchFamily="34" charset="0"/>
                <a:ea typeface="游ゴシック Medium" panose="020B05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l">
              <a:buNone/>
              <a:defRPr sz="1800" baseline="0">
                <a:solidFill>
                  <a:srgbClr val="0050AA"/>
                </a:solidFill>
                <a:latin typeface="Arial" panose="020B0604020202020204" pitchFamily="34" charset="0"/>
                <a:ea typeface="游ゴシック Medium" panose="020B05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baseline="0">
                <a:latin typeface="Arial" panose="020B0604020202020204" pitchFamily="34" charset="0"/>
              </a:defRPr>
            </a:lvl1p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Arial" panose="020B0604020202020204" pitchFamily="34" charset="0"/>
                <a:ea typeface="游ゴシック Medium" panose="020B0500000000000000" pitchFamily="50" charset="-128"/>
              </a:defRPr>
            </a:lvl1pPr>
            <a:lvl2pPr>
              <a:defRPr baseline="0">
                <a:latin typeface="Arial" panose="020B0604020202020204" pitchFamily="34" charset="0"/>
                <a:ea typeface="游ゴシック Medium" panose="020B0500000000000000" pitchFamily="50" charset="-128"/>
              </a:defRPr>
            </a:lvl2pPr>
            <a:lvl3pPr>
              <a:defRPr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useBgFill="1">
        <p:nvSpPr>
          <p:cNvPr id="9" name="Slide Number Placeholder 5">
            <a:extLst>
              <a:ext uri="{FF2B5EF4-FFF2-40B4-BE49-F238E27FC236}">
                <a16:creationId xmlns:a16="http://schemas.microsoft.com/office/drawing/2014/main" id="{9B20EC59-DF53-4B6B-8D1D-0690CB4E2B80}"/>
              </a:ext>
            </a:extLst>
          </p:cNvPr>
          <p:cNvSpPr txBox="1">
            <a:spLocks/>
          </p:cNvSpPr>
          <p:nvPr/>
        </p:nvSpPr>
        <p:spPr>
          <a:xfrm>
            <a:off x="8610598" y="635634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 useBgFill="1">
        <p:nvSpPr>
          <p:cNvPr id="11" name="Slide Number Placeholder 5">
            <a:extLst>
              <a:ext uri="{FF2B5EF4-FFF2-40B4-BE49-F238E27FC236}">
                <a16:creationId xmlns:a16="http://schemas.microsoft.com/office/drawing/2014/main" id="{FAECC65A-99D7-4F75-85FF-C9E5F27AD228}"/>
              </a:ext>
            </a:extLst>
          </p:cNvPr>
          <p:cNvSpPr txBox="1">
            <a:spLocks/>
          </p:cNvSpPr>
          <p:nvPr/>
        </p:nvSpPr>
        <p:spPr>
          <a:xfrm>
            <a:off x="10857053" y="46299"/>
            <a:ext cx="1064871" cy="56349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34245798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a:t>マスタータイトルの書式設定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Arial" panose="020B0604020202020204" pitchFamily="34" charset="0"/>
                <a:ea typeface="游ゴシック Medium" panose="020B0500000000000000" pitchFamily="50" charset="-128"/>
              </a:defRPr>
            </a:lvl1pPr>
            <a:lvl2pPr>
              <a:defRPr sz="1600" baseline="0">
                <a:latin typeface="Arial" panose="020B0604020202020204" pitchFamily="34" charset="0"/>
                <a:ea typeface="游ゴシック Medium" panose="020B0500000000000000" pitchFamily="50" charset="-128"/>
              </a:defRPr>
            </a:lvl2pPr>
            <a:lvl3pPr>
              <a:defRPr sz="1400"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dirty="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3945165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833564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35018954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 08. 20 (Thu)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#41</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21354431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lvl1pPr>
              <a:defRPr baseline="0">
                <a:latin typeface="Yu Gothic UI Semibold" panose="020B0700000000000000" pitchFamily="50" charset="-128"/>
              </a:defRPr>
            </a:lvl1pPr>
          </a:lstStyle>
          <a:p>
            <a:r>
              <a:rPr kumimoji="1" lang="en-US" altLang="ja-JP"/>
              <a:t>2020. 08. 20 (Thu) NKS2 meeting</a:t>
            </a:r>
            <a:endParaRPr kumimoji="1" lang="ja-JP" altLang="en-US"/>
          </a:p>
        </p:txBody>
      </p:sp>
      <p:sp>
        <p:nvSpPr>
          <p:cNvPr id="4" name="Footer Placeholder 3"/>
          <p:cNvSpPr>
            <a:spLocks noGrp="1"/>
          </p:cNvSpPr>
          <p:nvPr>
            <p:ph type="ftr" sz="quarter" idx="11"/>
          </p:nvPr>
        </p:nvSpPr>
        <p:spPr/>
        <p:txBody>
          <a:bodyPr/>
          <a:lstStyle/>
          <a:p>
            <a:r>
              <a:rPr kumimoji="1" lang="en-US" altLang="zh-TW"/>
              <a:t>ELS Status Report #41</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17843878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20 (Thu)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#41</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74843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 08. 20 (Thu)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#41</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20516023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7113317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9043883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Tree>
    <p:extLst>
      <p:ext uri="{BB962C8B-B14F-4D97-AF65-F5344CB8AC3E}">
        <p14:creationId xmlns:p14="http://schemas.microsoft.com/office/powerpoint/2010/main" val="16095208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9873401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30701844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20 (Thu)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#41</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748598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2704595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lvl1pPr>
              <a:defRPr baseline="0">
                <a:latin typeface="Arial" panose="020B0604020202020204" pitchFamily="34" charset="0"/>
              </a:defRPr>
            </a:lvl1pPr>
          </a:lstStyle>
          <a:p>
            <a:r>
              <a:rPr kumimoji="1" lang="en-US" altLang="ja-JP"/>
              <a:t>2020. 08. 20 (Thu) NKS2 meeting</a:t>
            </a:r>
            <a:endParaRPr kumimoji="1" lang="ja-JP" altLang="en-US"/>
          </a:p>
        </p:txBody>
      </p:sp>
      <p:sp>
        <p:nvSpPr>
          <p:cNvPr id="4" name="Footer Placeholder 3"/>
          <p:cNvSpPr>
            <a:spLocks noGrp="1"/>
          </p:cNvSpPr>
          <p:nvPr>
            <p:ph type="ftr" sz="quarter" idx="11"/>
          </p:nvPr>
        </p:nvSpPr>
        <p:spPr/>
        <p:txBody>
          <a:bodyPr/>
          <a:lstStyle/>
          <a:p>
            <a:r>
              <a:rPr kumimoji="1" lang="en-US" altLang="zh-TW"/>
              <a:t>ELS Status Report #41</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104879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20 (Thu)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#41</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218103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293788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20 (Thu)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#41</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3454471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Arial" panose="020B0604020202020204" pitchFamily="34" charset="0"/>
                <a:ea typeface="游ゴシック" panose="020B0400000000000000" pitchFamily="50" charset="-128"/>
                <a:cs typeface="Arial" panose="020B0604020202020204" pitchFamily="34" charset="0"/>
              </a:defRPr>
            </a:lvl1pPr>
          </a:lstStyle>
          <a:p>
            <a:r>
              <a:rPr kumimoji="1" lang="en-US" altLang="ja-JP"/>
              <a:t>2020. 08. 20 (Thu)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Arial" panose="020B0604020202020204" pitchFamily="34" charset="0"/>
                <a:ea typeface="游ゴシック" panose="020B0400000000000000" pitchFamily="50" charset="-128"/>
                <a:cs typeface="Arial" panose="020B0604020202020204" pitchFamily="34" charset="0"/>
              </a:defRPr>
            </a:lvl1pPr>
          </a:lstStyle>
          <a:p>
            <a:r>
              <a:rPr kumimoji="1" lang="en-US" altLang="zh-TW"/>
              <a:t>ELS Status Report #41</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76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rgbClr val="001E64"/>
                </a:solidFill>
                <a:latin typeface="Arial" panose="020B0604020202020204" pitchFamily="34" charset="0"/>
                <a:ea typeface="+mj-ea"/>
              </a:rPr>
              <a:pPr algn="ctr"/>
              <a:t>‹#›</a:t>
            </a:fld>
            <a:endParaRPr kumimoji="1" lang="ja-JP" altLang="en-US" sz="3200" b="1" baseline="0" dirty="0">
              <a:solidFill>
                <a:srgbClr val="001E64"/>
              </a:solidFill>
              <a:latin typeface="Arial" panose="020B0604020202020204" pitchFamily="34" charset="0"/>
              <a:ea typeface="+mj-ea"/>
            </a:endParaRPr>
          </a:p>
        </p:txBody>
      </p:sp>
      <p:sp>
        <p:nvSpPr>
          <p:cNvPr id="8" name="Slide Number Placeholder 5">
            <a:extLst>
              <a:ext uri="{FF2B5EF4-FFF2-40B4-BE49-F238E27FC236}">
                <a16:creationId xmlns:a16="http://schemas.microsoft.com/office/drawing/2014/main" id="{5CBDF909-F324-46CA-964C-C9921924C48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kumimoji="1" lang="en-US" altLang="ja-JP" b="1" baseline="0">
                <a:solidFill>
                  <a:srgbClr val="001060"/>
                </a:solidFill>
                <a:latin typeface="Arial" panose="020B0604020202020204" pitchFamily="34" charset="0"/>
                <a:ea typeface="游ゴシック" panose="020B0400000000000000" pitchFamily="50" charset="-128"/>
                <a:cs typeface="Arial" panose="020B0604020202020204" pitchFamily="34" charset="0"/>
              </a:rPr>
              <a:t>M1   Tomomasa FUJIWARA</a:t>
            </a:r>
            <a:endParaRPr kumimoji="1" lang="ja-JP" altLang="en-US" b="1" baseline="0">
              <a:solidFill>
                <a:srgbClr val="001060"/>
              </a:solidFill>
              <a:latin typeface="Arial" panose="020B0604020202020204" pitchFamily="34" charset="0"/>
              <a:ea typeface="游ゴシック" panose="020B0400000000000000" pitchFamily="50" charset="-128"/>
              <a:cs typeface="Arial" panose="020B0604020202020204" pitchFamily="34" charset="0"/>
            </a:endParaRPr>
          </a:p>
        </p:txBody>
      </p:sp>
    </p:spTree>
    <p:extLst>
      <p:ext uri="{BB962C8B-B14F-4D97-AF65-F5344CB8AC3E}">
        <p14:creationId xmlns:p14="http://schemas.microsoft.com/office/powerpoint/2010/main" val="2684571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Arial" panose="020B0604020202020204" pitchFamily="34" charset="0"/>
          <a:ea typeface="游ゴシック Medium" panose="020B05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Arial" panose="020B0604020202020204" pitchFamily="34" charset="0"/>
          <a:ea typeface="游ゴシック Medium" panose="020B05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Arial" panose="020B0604020202020204" pitchFamily="34" charset="0"/>
          <a:ea typeface="游ゴシック Medium" panose="020B05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Arial" panose="020B0604020202020204" pitchFamily="34" charset="0"/>
          <a:ea typeface="游ゴシック Medium" panose="020B05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276226" y="6356350"/>
            <a:ext cx="3371850" cy="501650"/>
          </a:xfrm>
          <a:prstGeom prst="rect">
            <a:avLst/>
          </a:prstGeom>
          <a:ln>
            <a:noFill/>
          </a:ln>
        </p:spPr>
        <p:txBody>
          <a:bodyPr vert="horz" lIns="91440" tIns="45720" rIns="91440" bIns="45720" rtlCol="0" anchor="ctr"/>
          <a:lstStyle>
            <a:lvl1pPr algn="l">
              <a:defRPr sz="1200" b="1" i="0" baseline="0">
                <a:solidFill>
                  <a:srgbClr val="001060"/>
                </a:solidFill>
                <a:latin typeface="Yu Gothic UI Semilight" panose="020B0400000000000000" pitchFamily="50" charset="-128"/>
              </a:defRPr>
            </a:lvl1pPr>
          </a:lstStyle>
          <a:p>
            <a:r>
              <a:rPr kumimoji="1" lang="en-US" altLang="ja-JP"/>
              <a:t>2020. 08. 20 (Thu) NKS2 meeting</a:t>
            </a:r>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Yu Gothic UI Semibold" panose="020B0700000000000000" pitchFamily="50" charset="-128"/>
                <a:ea typeface="Yu Gothic UI Semibold" panose="020B0700000000000000" pitchFamily="50" charset="-128"/>
              </a:defRPr>
            </a:lvl1pPr>
          </a:lstStyle>
          <a:p>
            <a:r>
              <a:rPr kumimoji="1" lang="en-US" altLang="zh-TW"/>
              <a:t>ELS Status Report #41</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rgbClr val="001E64"/>
                </a:solidFill>
                <a:latin typeface="+mj-ea"/>
                <a:ea typeface="+mj-ea"/>
              </a:rPr>
              <a:pPr algn="ctr"/>
              <a:t>‹#›</a:t>
            </a:fld>
            <a:endParaRPr kumimoji="1" lang="ja-JP" altLang="en-US" sz="3200" b="1">
              <a:solidFill>
                <a:srgbClr val="001E64"/>
              </a:solidFill>
              <a:latin typeface="+mj-ea"/>
              <a:ea typeface="+mj-ea"/>
            </a:endParaRPr>
          </a:p>
        </p:txBody>
      </p:sp>
    </p:spTree>
    <p:extLst>
      <p:ext uri="{BB962C8B-B14F-4D97-AF65-F5344CB8AC3E}">
        <p14:creationId xmlns:p14="http://schemas.microsoft.com/office/powerpoint/2010/main" val="10551681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Yu Gothic UI Light" panose="020B0300000000000000" pitchFamily="50" charset="-128"/>
          <a:ea typeface="游ゴシック Light" panose="020B03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Yu Gothic UI Semilight" panose="020B0400000000000000" pitchFamily="50" charset="-128"/>
          <a:ea typeface="Yu Gothic UI Semilight"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Yu Gothic UI Semilight" panose="020B0400000000000000" pitchFamily="50" charset="-128"/>
          <a:ea typeface="Yu Gothic UI Semilight"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Yu Gothic UI Semilight" panose="020B0400000000000000" pitchFamily="50" charset="-128"/>
          <a:ea typeface="Yu Gothic UI Semilight"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Yu Gothic UI Semilight" panose="020B0400000000000000" pitchFamily="50" charset="-128"/>
              </a:defRPr>
            </a:lvl1pPr>
          </a:lstStyle>
          <a:p>
            <a:r>
              <a:rPr kumimoji="1" lang="en-US" altLang="ja-JP"/>
              <a:t>2020. 08. 20 (Thu)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Yu Gothic UI Semibold" panose="020B0700000000000000" pitchFamily="50" charset="-128"/>
                <a:ea typeface="Yu Gothic UI Semibold" panose="020B0700000000000000" pitchFamily="50" charset="-128"/>
              </a:defRPr>
            </a:lvl1pPr>
          </a:lstStyle>
          <a:p>
            <a:r>
              <a:rPr kumimoji="1" lang="en-US" altLang="zh-TW"/>
              <a:t>ELS Status Report #41</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rgbClr val="001E64"/>
                </a:solidFill>
                <a:latin typeface="+mj-ea"/>
                <a:ea typeface="+mj-ea"/>
              </a:rPr>
              <a:pPr algn="ctr"/>
              <a:t>‹#›</a:t>
            </a:fld>
            <a:endParaRPr kumimoji="1" lang="ja-JP" altLang="en-US" sz="3200" b="1" dirty="0">
              <a:solidFill>
                <a:srgbClr val="001E64"/>
              </a:solidFill>
              <a:latin typeface="+mj-ea"/>
              <a:ea typeface="+mj-ea"/>
            </a:endParaRPr>
          </a:p>
        </p:txBody>
      </p:sp>
    </p:spTree>
    <p:extLst>
      <p:ext uri="{BB962C8B-B14F-4D97-AF65-F5344CB8AC3E}">
        <p14:creationId xmlns:p14="http://schemas.microsoft.com/office/powerpoint/2010/main" val="235292124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Yu Gothic UI Light" panose="020B0300000000000000" pitchFamily="50" charset="-128"/>
          <a:ea typeface="游ゴシック Light" panose="020B03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Yu Gothic UI Semilight" panose="020B0400000000000000" pitchFamily="50" charset="-128"/>
          <a:ea typeface="Yu Gothic UI Semilight"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Yu Gothic UI Semilight" panose="020B0400000000000000" pitchFamily="50" charset="-128"/>
          <a:ea typeface="Yu Gothic UI Semilight"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Yu Gothic UI Semilight" panose="020B0400000000000000" pitchFamily="50" charset="-128"/>
          <a:ea typeface="Yu Gothic UI Semilight"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Arial" panose="020B0604020202020204" pitchFamily="34" charset="0"/>
                <a:cs typeface="Arial" panose="020B0604020202020204" pitchFamily="34" charset="0"/>
              </a:defRPr>
            </a:lvl1pPr>
          </a:lstStyle>
          <a:p>
            <a:r>
              <a:rPr kumimoji="1" lang="en-US" altLang="ja-JP"/>
              <a:t>2020. 08. 20 (Thu)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Arial" panose="020B0604020202020204" pitchFamily="34" charset="0"/>
                <a:ea typeface="Yu Gothic UI Semibold" panose="020B0700000000000000" pitchFamily="50" charset="-128"/>
                <a:cs typeface="Arial" panose="020B0604020202020204" pitchFamily="34" charset="0"/>
              </a:defRPr>
            </a:lvl1pPr>
          </a:lstStyle>
          <a:p>
            <a:r>
              <a:rPr kumimoji="1" lang="en-US" altLang="zh-TW"/>
              <a:t>ELS Status Report #41</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76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rgbClr val="001E64"/>
                </a:solidFill>
                <a:latin typeface="Arial" panose="020B0604020202020204" pitchFamily="34" charset="0"/>
                <a:ea typeface="+mj-ea"/>
              </a:rPr>
              <a:pPr algn="ctr"/>
              <a:t>‹#›</a:t>
            </a:fld>
            <a:endParaRPr kumimoji="1" lang="ja-JP" altLang="en-US" sz="3200" b="1" baseline="0" dirty="0">
              <a:solidFill>
                <a:srgbClr val="001E64"/>
              </a:solidFill>
              <a:latin typeface="Arial" panose="020B0604020202020204" pitchFamily="34" charset="0"/>
              <a:ea typeface="+mj-ea"/>
            </a:endParaRPr>
          </a:p>
        </p:txBody>
      </p:sp>
      <p:sp>
        <p:nvSpPr>
          <p:cNvPr id="8" name="Slide Number Placeholder 5">
            <a:extLst>
              <a:ext uri="{FF2B5EF4-FFF2-40B4-BE49-F238E27FC236}">
                <a16:creationId xmlns:a16="http://schemas.microsoft.com/office/drawing/2014/main" id="{5CBDF909-F324-46CA-964C-C9921924C48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kumimoji="1" lang="en-US" altLang="ja-JP" b="1" baseline="0">
                <a:solidFill>
                  <a:srgbClr val="001060"/>
                </a:solidFill>
                <a:latin typeface="Arial" panose="020B0604020202020204" pitchFamily="34" charset="0"/>
                <a:ea typeface="Yu Gothic UI Semibold" panose="020B0700000000000000" pitchFamily="50" charset="-128"/>
                <a:cs typeface="Arial" panose="020B0604020202020204" pitchFamily="34" charset="0"/>
              </a:rPr>
              <a:t>M1   Tomomasa FUJIWARA</a:t>
            </a:r>
            <a:endParaRPr kumimoji="1" lang="ja-JP" altLang="en-US" b="1" baseline="0">
              <a:solidFill>
                <a:srgbClr val="001060"/>
              </a:solidFill>
              <a:latin typeface="Arial" panose="020B0604020202020204" pitchFamily="34" charset="0"/>
              <a:ea typeface="Yu Gothic UI Semibold" panose="020B0700000000000000" pitchFamily="50" charset="-128"/>
              <a:cs typeface="Arial" panose="020B0604020202020204" pitchFamily="34" charset="0"/>
            </a:endParaRPr>
          </a:p>
        </p:txBody>
      </p:sp>
    </p:spTree>
    <p:extLst>
      <p:ext uri="{BB962C8B-B14F-4D97-AF65-F5344CB8AC3E}">
        <p14:creationId xmlns:p14="http://schemas.microsoft.com/office/powerpoint/2010/main" val="184319116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Arial" panose="020B0604020202020204" pitchFamily="34" charset="0"/>
          <a:ea typeface="游ゴシック Medium" panose="020B05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Arial" panose="020B0604020202020204" pitchFamily="34" charset="0"/>
          <a:ea typeface="游ゴシック Medium" panose="020B05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Arial" panose="020B0604020202020204" pitchFamily="34" charset="0"/>
          <a:ea typeface="游ゴシック Medium" panose="020B05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Arial" panose="020B0604020202020204" pitchFamily="34" charset="0"/>
          <a:ea typeface="游ゴシック Medium" panose="020B05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qiita.com/shnagai/items/7403411b4aa193d0fa0d"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8C82DB-0BE7-490F-95F2-D00B379C9166}"/>
              </a:ext>
            </a:extLst>
          </p:cNvPr>
          <p:cNvSpPr>
            <a:spLocks noGrp="1"/>
          </p:cNvSpPr>
          <p:nvPr>
            <p:ph type="ctrTitle"/>
          </p:nvPr>
        </p:nvSpPr>
        <p:spPr/>
        <p:txBody>
          <a:bodyPr/>
          <a:lstStyle/>
          <a:p>
            <a:r>
              <a:rPr kumimoji="1" lang="en-US" altLang="ja-JP" u="sng">
                <a:effectLst>
                  <a:outerShdw blurRad="50800" dist="38100" dir="2700000" algn="tl" rotWithShape="0">
                    <a:prstClr val="black">
                      <a:alpha val="40000"/>
                    </a:prstClr>
                  </a:outerShdw>
                </a:effectLst>
              </a:rPr>
              <a:t>Status Report #41</a:t>
            </a:r>
            <a:endParaRPr kumimoji="1" lang="ja-JP" altLang="en-US" u="sng">
              <a:effectLst>
                <a:outerShdw blurRad="50800" dist="38100" dir="2700000" algn="tl" rotWithShape="0">
                  <a:prstClr val="black">
                    <a:alpha val="40000"/>
                  </a:prstClr>
                </a:outerShdw>
              </a:effectLst>
            </a:endParaRPr>
          </a:p>
        </p:txBody>
      </p:sp>
      <p:sp>
        <p:nvSpPr>
          <p:cNvPr id="3" name="字幕 2">
            <a:extLst>
              <a:ext uri="{FF2B5EF4-FFF2-40B4-BE49-F238E27FC236}">
                <a16:creationId xmlns:a16="http://schemas.microsoft.com/office/drawing/2014/main" id="{B10FB936-21FC-4475-85BC-395E030C92B7}"/>
              </a:ext>
            </a:extLst>
          </p:cNvPr>
          <p:cNvSpPr>
            <a:spLocks noGrp="1"/>
          </p:cNvSpPr>
          <p:nvPr>
            <p:ph type="subTitle" idx="1"/>
          </p:nvPr>
        </p:nvSpPr>
        <p:spPr>
          <a:xfrm>
            <a:off x="6553198" y="3429000"/>
            <a:ext cx="4592597" cy="1655762"/>
          </a:xfrm>
        </p:spPr>
        <p:txBody>
          <a:bodyPr>
            <a:normAutofit/>
          </a:bodyPr>
          <a:lstStyle/>
          <a:p>
            <a:r>
              <a:rPr kumimoji="1" lang="en-US" altLang="ja-JP" sz="1500" b="1"/>
              <a:t>2020. 08. 20 (Thu)</a:t>
            </a:r>
          </a:p>
          <a:p>
            <a:r>
              <a:rPr lang="en-US" altLang="ja-JP" sz="1500" b="1"/>
              <a:t>Tohoku Univ.   M1</a:t>
            </a:r>
          </a:p>
          <a:p>
            <a:r>
              <a:rPr kumimoji="1" lang="en-US" altLang="ja-JP" sz="1500" b="1"/>
              <a:t>T. Fujiwara</a:t>
            </a:r>
            <a:endParaRPr lang="en-US" altLang="ja-JP" sz="1500" b="1"/>
          </a:p>
          <a:p>
            <a:r>
              <a:rPr kumimoji="1" lang="ja-JP" altLang="en-US" sz="1500" b="1"/>
              <a:t>インターンシップ落太郎</a:t>
            </a:r>
            <a:endParaRPr kumimoji="1" lang="en-US" altLang="ja-JP" sz="1500" b="1"/>
          </a:p>
        </p:txBody>
      </p:sp>
      <p:sp>
        <p:nvSpPr>
          <p:cNvPr id="4" name="コンテンツ プレースホルダー 3">
            <a:extLst>
              <a:ext uri="{FF2B5EF4-FFF2-40B4-BE49-F238E27FC236}">
                <a16:creationId xmlns:a16="http://schemas.microsoft.com/office/drawing/2014/main" id="{BFE0CD69-B577-4450-BCF5-49F1BF3EDD1C}"/>
              </a:ext>
            </a:extLst>
          </p:cNvPr>
          <p:cNvSpPr>
            <a:spLocks noGrp="1"/>
          </p:cNvSpPr>
          <p:nvPr>
            <p:ph sz="quarter" idx="13"/>
          </p:nvPr>
        </p:nvSpPr>
        <p:spPr>
          <a:xfrm>
            <a:off x="1784572" y="3937818"/>
            <a:ext cx="3849465" cy="2050231"/>
          </a:xfrm>
        </p:spPr>
        <p:txBody>
          <a:bodyPr>
            <a:normAutofit/>
          </a:bodyPr>
          <a:lstStyle/>
          <a:p>
            <a:endParaRPr lang="en-US" altLang="ja-JP" sz="1200"/>
          </a:p>
        </p:txBody>
      </p:sp>
      <p:sp>
        <p:nvSpPr>
          <p:cNvPr id="5" name="テキスト プレースホルダー 4">
            <a:extLst>
              <a:ext uri="{FF2B5EF4-FFF2-40B4-BE49-F238E27FC236}">
                <a16:creationId xmlns:a16="http://schemas.microsoft.com/office/drawing/2014/main" id="{B56C28E4-825A-4DA9-B0CC-6091C4F2E130}"/>
              </a:ext>
            </a:extLst>
          </p:cNvPr>
          <p:cNvSpPr>
            <a:spLocks noGrp="1"/>
          </p:cNvSpPr>
          <p:nvPr>
            <p:ph type="body" sz="quarter" idx="14"/>
          </p:nvPr>
        </p:nvSpPr>
        <p:spPr/>
        <p:txBody>
          <a:bodyPr/>
          <a:lstStyle/>
          <a:p>
            <a:endParaRPr kumimoji="1" lang="ja-JP" altLang="en-US"/>
          </a:p>
        </p:txBody>
      </p:sp>
    </p:spTree>
    <p:extLst>
      <p:ext uri="{BB962C8B-B14F-4D97-AF65-F5344CB8AC3E}">
        <p14:creationId xmlns:p14="http://schemas.microsoft.com/office/powerpoint/2010/main" val="3266714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81814-7146-4BCF-B826-F41BC556360E}"/>
              </a:ext>
            </a:extLst>
          </p:cNvPr>
          <p:cNvSpPr>
            <a:spLocks noGrp="1"/>
          </p:cNvSpPr>
          <p:nvPr>
            <p:ph type="title"/>
          </p:nvPr>
        </p:nvSpPr>
        <p:spPr/>
        <p:txBody>
          <a:bodyPr/>
          <a:lstStyle/>
          <a:p>
            <a:r>
              <a:rPr kumimoji="1" lang="en-US" altLang="ja-JP"/>
              <a:t>Data taking (8/17-)</a:t>
            </a:r>
            <a:endParaRPr kumimoji="1" lang="ja-JP" altLang="en-US"/>
          </a:p>
        </p:txBody>
      </p:sp>
      <p:sp>
        <p:nvSpPr>
          <p:cNvPr id="3" name="コンテンツ プレースホルダー 2">
            <a:extLst>
              <a:ext uri="{FF2B5EF4-FFF2-40B4-BE49-F238E27FC236}">
                <a16:creationId xmlns:a16="http://schemas.microsoft.com/office/drawing/2014/main" id="{782B92EE-2284-4CB1-9903-5AABD86EC347}"/>
              </a:ext>
            </a:extLst>
          </p:cNvPr>
          <p:cNvSpPr>
            <a:spLocks noGrp="1"/>
          </p:cNvSpPr>
          <p:nvPr>
            <p:ph idx="1"/>
          </p:nvPr>
        </p:nvSpPr>
        <p:spPr>
          <a:xfrm>
            <a:off x="336000" y="679625"/>
            <a:ext cx="11520000" cy="4968000"/>
          </a:xfrm>
        </p:spPr>
        <p:txBody>
          <a:bodyPr>
            <a:normAutofit/>
          </a:bodyPr>
          <a:lstStyle/>
          <a:p>
            <a:r>
              <a:rPr kumimoji="1" lang="en-US" altLang="ja-JP" sz="1200">
                <a:latin typeface=""/>
              </a:rPr>
              <a:t>β</a:t>
            </a:r>
            <a:r>
              <a:rPr kumimoji="1" lang="ja-JP" altLang="en-US" sz="1200">
                <a:latin typeface=""/>
              </a:rPr>
              <a:t>線源をお借りしてこのセットアップでデータの取得を進めています</a:t>
            </a:r>
            <a:r>
              <a:rPr kumimoji="1" lang="en-US" altLang="ja-JP" sz="1200">
                <a:latin typeface=""/>
              </a:rPr>
              <a:t>.</a:t>
            </a:r>
          </a:p>
          <a:p>
            <a:endParaRPr lang="en-US" altLang="ja-JP" sz="1200">
              <a:latin typeface=""/>
            </a:endParaRPr>
          </a:p>
          <a:p>
            <a:r>
              <a:rPr kumimoji="1" lang="ja-JP" altLang="en-US" sz="1200">
                <a:latin typeface=""/>
              </a:rPr>
              <a:t>データ取得の方針</a:t>
            </a:r>
            <a:r>
              <a:rPr kumimoji="1" lang="en-US" altLang="ja-JP" sz="1200">
                <a:latin typeface=""/>
              </a:rPr>
              <a:t>:</a:t>
            </a:r>
          </a:p>
          <a:p>
            <a:r>
              <a:rPr lang="ja-JP" altLang="en-US" sz="1200">
                <a:latin typeface=""/>
              </a:rPr>
              <a:t>シンチレータのサイズ依存性</a:t>
            </a:r>
            <a:r>
              <a:rPr lang="en-US" altLang="ja-JP" sz="1200">
                <a:latin typeface=""/>
              </a:rPr>
              <a:t>: EJ-230, </a:t>
            </a:r>
            <a:r>
              <a:rPr lang="ja-JP" altLang="en-US" sz="1200">
                <a:latin typeface=""/>
              </a:rPr>
              <a:t>幅</a:t>
            </a:r>
            <a:r>
              <a:rPr lang="en-US" altLang="ja-JP" sz="1200">
                <a:latin typeface=""/>
              </a:rPr>
              <a:t>11, 22, 44 mm (</a:t>
            </a:r>
            <a:r>
              <a:rPr lang="ja-JP" altLang="en-US" sz="1200">
                <a:latin typeface=""/>
              </a:rPr>
              <a:t>厚さ</a:t>
            </a:r>
            <a:r>
              <a:rPr lang="en-US" altLang="ja-JP" sz="1200">
                <a:latin typeface=""/>
              </a:rPr>
              <a:t>: 5mm, </a:t>
            </a:r>
            <a:r>
              <a:rPr lang="ja-JP" altLang="en-US" sz="1200">
                <a:latin typeface=""/>
              </a:rPr>
              <a:t>長さ</a:t>
            </a:r>
            <a:r>
              <a:rPr lang="en-US" altLang="ja-JP" sz="1200">
                <a:latin typeface=""/>
              </a:rPr>
              <a:t>: 300 mm</a:t>
            </a:r>
            <a:r>
              <a:rPr lang="ja-JP" altLang="en-US" sz="1200">
                <a:latin typeface=""/>
              </a:rPr>
              <a:t>で固定</a:t>
            </a:r>
            <a:r>
              <a:rPr lang="en-US" altLang="ja-JP" sz="1200">
                <a:latin typeface=""/>
              </a:rPr>
              <a:t>)</a:t>
            </a:r>
          </a:p>
          <a:p>
            <a:r>
              <a:rPr kumimoji="1" lang="en-US" altLang="ja-JP" sz="1200">
                <a:latin typeface=""/>
              </a:rPr>
              <a:t>MPPC</a:t>
            </a:r>
            <a:r>
              <a:rPr kumimoji="1" lang="ja-JP" altLang="en-US" sz="1200">
                <a:latin typeface=""/>
              </a:rPr>
              <a:t>の個数依存性</a:t>
            </a:r>
            <a:r>
              <a:rPr kumimoji="1" lang="en-US" altLang="ja-JP" sz="1200">
                <a:latin typeface=""/>
              </a:rPr>
              <a:t>: 1, 2, 4</a:t>
            </a:r>
            <a:r>
              <a:rPr kumimoji="1" lang="ja-JP" altLang="en-US" sz="1200">
                <a:latin typeface=""/>
              </a:rPr>
              <a:t>個直列接続</a:t>
            </a:r>
            <a:r>
              <a:rPr kumimoji="1" lang="en-US" altLang="ja-JP" sz="1200">
                <a:latin typeface=""/>
              </a:rPr>
              <a:t>(</a:t>
            </a:r>
            <a:r>
              <a:rPr kumimoji="1" lang="ja-JP" altLang="en-US" sz="1200">
                <a:latin typeface=""/>
              </a:rPr>
              <a:t>但し</a:t>
            </a:r>
            <a:r>
              <a:rPr lang="ja-JP" altLang="en-US" sz="1200">
                <a:latin typeface=""/>
              </a:rPr>
              <a:t>幅</a:t>
            </a:r>
            <a:r>
              <a:rPr lang="en-US" altLang="ja-JP" sz="1200">
                <a:latin typeface=""/>
              </a:rPr>
              <a:t>11 mm</a:t>
            </a:r>
            <a:r>
              <a:rPr lang="ja-JP" altLang="en-US" sz="1200">
                <a:latin typeface=""/>
              </a:rPr>
              <a:t>については</a:t>
            </a:r>
            <a:r>
              <a:rPr lang="en-US" altLang="ja-JP" sz="1200">
                <a:latin typeface=""/>
              </a:rPr>
              <a:t>2</a:t>
            </a:r>
            <a:r>
              <a:rPr lang="ja-JP" altLang="en-US" sz="1200">
                <a:latin typeface=""/>
              </a:rPr>
              <a:t>個直列のみ</a:t>
            </a:r>
            <a:r>
              <a:rPr kumimoji="1" lang="en-US" altLang="ja-JP" sz="1200">
                <a:latin typeface=""/>
              </a:rPr>
              <a:t>)</a:t>
            </a:r>
          </a:p>
          <a:p>
            <a:endParaRPr kumimoji="1" lang="en-US" altLang="ja-JP" sz="1200">
              <a:latin typeface=""/>
            </a:endParaRPr>
          </a:p>
          <a:p>
            <a:r>
              <a:rPr lang="ja-JP" altLang="en-US" sz="1200">
                <a:latin typeface=""/>
              </a:rPr>
              <a:t>印加電圧依存性</a:t>
            </a:r>
            <a:r>
              <a:rPr lang="en-US" altLang="ja-JP" sz="1200">
                <a:latin typeface=""/>
              </a:rPr>
              <a:t>: V</a:t>
            </a:r>
            <a:r>
              <a:rPr lang="en-US" altLang="ja-JP" sz="1200" baseline="-25000">
                <a:latin typeface=""/>
              </a:rPr>
              <a:t>b</a:t>
            </a:r>
            <a:r>
              <a:rPr lang="en-US" altLang="ja-JP" sz="1200">
                <a:latin typeface=""/>
              </a:rPr>
              <a:t>-V</a:t>
            </a:r>
            <a:r>
              <a:rPr lang="en-US" altLang="ja-JP" sz="1200" baseline="-25000">
                <a:latin typeface=""/>
              </a:rPr>
              <a:t>op</a:t>
            </a:r>
            <a:r>
              <a:rPr lang="en-US" altLang="ja-JP" sz="1200">
                <a:latin typeface=""/>
              </a:rPr>
              <a:t> = +0.0-7.5 [V/Num. of MPPC]</a:t>
            </a:r>
          </a:p>
          <a:p>
            <a:r>
              <a:rPr lang="en-US" altLang="ja-JP" sz="1200">
                <a:latin typeface=""/>
              </a:rPr>
              <a:t>V</a:t>
            </a:r>
            <a:r>
              <a:rPr lang="en-US" altLang="ja-JP" sz="1200" baseline="-25000">
                <a:latin typeface=""/>
              </a:rPr>
              <a:t>b</a:t>
            </a:r>
            <a:r>
              <a:rPr lang="en-US" altLang="ja-JP" sz="1200">
                <a:latin typeface=""/>
              </a:rPr>
              <a:t>-V</a:t>
            </a:r>
            <a:r>
              <a:rPr lang="en-US" altLang="ja-JP" sz="1200" baseline="-25000">
                <a:latin typeface=""/>
              </a:rPr>
              <a:t>op</a:t>
            </a:r>
            <a:r>
              <a:rPr lang="en-US" altLang="ja-JP" sz="1200">
                <a:latin typeface=""/>
              </a:rPr>
              <a:t> = +3.0 [V/Num. of MPPC] </a:t>
            </a:r>
            <a:r>
              <a:rPr lang="ja-JP" altLang="en-US" sz="1200">
                <a:latin typeface=""/>
              </a:rPr>
              <a:t>での</a:t>
            </a:r>
            <a:r>
              <a:rPr kumimoji="1" lang="en-US" altLang="ja-JP" sz="1200">
                <a:latin typeface=""/>
              </a:rPr>
              <a:t>β</a:t>
            </a:r>
            <a:r>
              <a:rPr kumimoji="1" lang="ja-JP" altLang="en-US" sz="1200">
                <a:latin typeface=""/>
              </a:rPr>
              <a:t>線を当てる位置依存性</a:t>
            </a:r>
            <a:r>
              <a:rPr kumimoji="1" lang="en-US" altLang="ja-JP" sz="1200">
                <a:latin typeface=""/>
              </a:rPr>
              <a:t>: </a:t>
            </a:r>
            <a:r>
              <a:rPr kumimoji="1" lang="ja-JP" altLang="en-US" sz="1200">
                <a:latin typeface=""/>
              </a:rPr>
              <a:t>中心</a:t>
            </a:r>
            <a:r>
              <a:rPr kumimoji="1" lang="en-US" altLang="ja-JP" sz="1200">
                <a:latin typeface=""/>
              </a:rPr>
              <a:t>, ±25 mm, ±50 mm</a:t>
            </a:r>
          </a:p>
          <a:p>
            <a:pPr marL="0" indent="0">
              <a:buNone/>
            </a:pPr>
            <a:r>
              <a:rPr lang="en-US" altLang="ja-JP" sz="1200">
                <a:latin typeface=""/>
              </a:rPr>
              <a:t>	</a:t>
            </a:r>
            <a:r>
              <a:rPr lang="ja-JP" altLang="en-US" sz="1200">
                <a:latin typeface=""/>
              </a:rPr>
              <a:t>⇒ </a:t>
            </a:r>
            <a:r>
              <a:rPr lang="en-US" altLang="ja-JP" sz="1200">
                <a:latin typeface=""/>
              </a:rPr>
              <a:t>ToF</a:t>
            </a:r>
            <a:r>
              <a:rPr lang="ja-JP" altLang="en-US" sz="1200">
                <a:latin typeface=""/>
              </a:rPr>
              <a:t>シンチレータの後ろ</a:t>
            </a:r>
            <a:r>
              <a:rPr lang="en-US" altLang="ja-JP" sz="1200">
                <a:latin typeface=""/>
              </a:rPr>
              <a:t>(</a:t>
            </a:r>
            <a:r>
              <a:rPr lang="ja-JP" altLang="en-US" sz="1200">
                <a:latin typeface=""/>
              </a:rPr>
              <a:t>最後段のリファレンスカウンター</a:t>
            </a:r>
            <a:r>
              <a:rPr lang="en-US" altLang="ja-JP" sz="1200">
                <a:latin typeface=""/>
              </a:rPr>
              <a:t>)</a:t>
            </a:r>
            <a:r>
              <a:rPr lang="ja-JP" altLang="en-US" sz="1200">
                <a:latin typeface=""/>
              </a:rPr>
              <a:t>と</a:t>
            </a:r>
            <a:r>
              <a:rPr lang="en-US" altLang="ja-JP" sz="1200">
                <a:latin typeface=""/>
              </a:rPr>
              <a:t>ToF</a:t>
            </a:r>
            <a:r>
              <a:rPr lang="ja-JP" altLang="en-US" sz="1200">
                <a:latin typeface=""/>
              </a:rPr>
              <a:t>のコインシデンスで取得</a:t>
            </a:r>
            <a:endParaRPr lang="en-US" altLang="ja-JP" sz="1200">
              <a:latin typeface=""/>
            </a:endParaRPr>
          </a:p>
          <a:p>
            <a:r>
              <a:rPr lang="ja-JP" altLang="en-US" sz="1200">
                <a:latin typeface=""/>
              </a:rPr>
              <a:t>各シンチレータ</a:t>
            </a:r>
            <a:r>
              <a:rPr lang="en-US" altLang="ja-JP" sz="1200">
                <a:latin typeface=""/>
              </a:rPr>
              <a:t>, MPPC</a:t>
            </a:r>
            <a:r>
              <a:rPr lang="ja-JP" altLang="en-US" sz="1200">
                <a:latin typeface=""/>
              </a:rPr>
              <a:t>の組合せに対し</a:t>
            </a:r>
            <a:r>
              <a:rPr lang="en-US" altLang="ja-JP" sz="1200">
                <a:latin typeface=""/>
              </a:rPr>
              <a:t>, V</a:t>
            </a:r>
            <a:r>
              <a:rPr lang="en-US" altLang="ja-JP" sz="1200" baseline="-25000">
                <a:latin typeface=""/>
              </a:rPr>
              <a:t>b</a:t>
            </a:r>
            <a:r>
              <a:rPr lang="en-US" altLang="ja-JP" sz="1200">
                <a:latin typeface=""/>
              </a:rPr>
              <a:t>-V</a:t>
            </a:r>
            <a:r>
              <a:rPr lang="en-US" altLang="ja-JP" sz="1200" baseline="-25000">
                <a:latin typeface=""/>
              </a:rPr>
              <a:t>op</a:t>
            </a:r>
            <a:r>
              <a:rPr lang="en-US" altLang="ja-JP" sz="1200">
                <a:latin typeface=""/>
              </a:rPr>
              <a:t> = +3.0 [V/Num. of MPPC]</a:t>
            </a:r>
            <a:r>
              <a:rPr lang="ja-JP" altLang="en-US" sz="1200">
                <a:latin typeface=""/>
              </a:rPr>
              <a:t>で</a:t>
            </a:r>
            <a:r>
              <a:rPr lang="en-US" altLang="ja-JP" sz="1200">
                <a:latin typeface=""/>
              </a:rPr>
              <a:t>Ref1</a:t>
            </a:r>
            <a:r>
              <a:rPr lang="ja-JP" altLang="en-US" sz="1200">
                <a:latin typeface=""/>
              </a:rPr>
              <a:t>を含めた全コインでデータ取得</a:t>
            </a:r>
            <a:endParaRPr kumimoji="1" lang="en-US" altLang="ja-JP" sz="1200">
              <a:latin typeface=""/>
            </a:endParaRPr>
          </a:p>
        </p:txBody>
      </p:sp>
      <p:sp>
        <p:nvSpPr>
          <p:cNvPr id="4" name="日付プレースホルダー 3">
            <a:extLst>
              <a:ext uri="{FF2B5EF4-FFF2-40B4-BE49-F238E27FC236}">
                <a16:creationId xmlns:a16="http://schemas.microsoft.com/office/drawing/2014/main" id="{9AA4BC52-D044-478D-BE15-A190E59C01E1}"/>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7FD71C3D-2019-4682-A03C-95ECBFBFBAA1}"/>
              </a:ext>
            </a:extLst>
          </p:cNvPr>
          <p:cNvSpPr>
            <a:spLocks noGrp="1"/>
          </p:cNvSpPr>
          <p:nvPr>
            <p:ph type="ftr" sz="quarter" idx="11"/>
          </p:nvPr>
        </p:nvSpPr>
        <p:spPr/>
        <p:txBody>
          <a:bodyPr/>
          <a:lstStyle/>
          <a:p>
            <a:r>
              <a:rPr kumimoji="1" lang="en-US" altLang="zh-TW"/>
              <a:t>ELS Status Report #41</a:t>
            </a:r>
            <a:endParaRPr kumimoji="1" lang="ja-JP" altLang="en-US"/>
          </a:p>
        </p:txBody>
      </p:sp>
      <p:sp useBgFill="1">
        <p:nvSpPr>
          <p:cNvPr id="6" name="正方形/長方形 5">
            <a:extLst>
              <a:ext uri="{FF2B5EF4-FFF2-40B4-BE49-F238E27FC236}">
                <a16:creationId xmlns:a16="http://schemas.microsoft.com/office/drawing/2014/main" id="{1EBF674A-A71D-4F06-961D-D66934847C64}"/>
              </a:ext>
            </a:extLst>
          </p:cNvPr>
          <p:cNvSpPr/>
          <p:nvPr/>
        </p:nvSpPr>
        <p:spPr>
          <a:xfrm>
            <a:off x="336000" y="3610095"/>
            <a:ext cx="11338549" cy="3136605"/>
          </a:xfrm>
          <a:prstGeom prst="rect">
            <a:avLst/>
          </a:prstGeom>
          <a:ln w="12700">
            <a:solidFill>
              <a:srgbClr val="00A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081050A8-974E-42D6-81C8-9D3A3D71CEE8}"/>
              </a:ext>
            </a:extLst>
          </p:cNvPr>
          <p:cNvSpPr/>
          <p:nvPr/>
        </p:nvSpPr>
        <p:spPr>
          <a:xfrm>
            <a:off x="5548147" y="3656872"/>
            <a:ext cx="1662278" cy="308982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6575C5B-7312-4A7C-98B9-C7BAD3DB577D}"/>
              </a:ext>
            </a:extLst>
          </p:cNvPr>
          <p:cNvSpPr txBox="1"/>
          <p:nvPr/>
        </p:nvSpPr>
        <p:spPr>
          <a:xfrm>
            <a:off x="536914" y="3661582"/>
            <a:ext cx="1348337" cy="369332"/>
          </a:xfrm>
          <a:prstGeom prst="rect">
            <a:avLst/>
          </a:prstGeom>
          <a:noFill/>
        </p:spPr>
        <p:txBody>
          <a:bodyPr wrap="square" rtlCol="0">
            <a:spAutoFit/>
          </a:bodyPr>
          <a:lstStyle/>
          <a:p>
            <a:pPr algn="ctr"/>
            <a:r>
              <a:rPr kumimoji="1" lang="en-US" altLang="ja-JP" b="1">
                <a:latin typeface="Arial" panose="020B0604020202020204" pitchFamily="34" charset="0"/>
              </a:rPr>
              <a:t>Setup</a:t>
            </a:r>
            <a:endParaRPr kumimoji="1" lang="ja-JP" altLang="en-US" b="1">
              <a:latin typeface="Arial" panose="020B0604020202020204" pitchFamily="34" charset="0"/>
            </a:endParaRPr>
          </a:p>
        </p:txBody>
      </p:sp>
      <p:sp>
        <p:nvSpPr>
          <p:cNvPr id="8" name="正方形/長方形 7">
            <a:extLst>
              <a:ext uri="{FF2B5EF4-FFF2-40B4-BE49-F238E27FC236}">
                <a16:creationId xmlns:a16="http://schemas.microsoft.com/office/drawing/2014/main" id="{D3081BD6-DDE9-4BA5-9864-5A4C0EE95F8D}"/>
              </a:ext>
            </a:extLst>
          </p:cNvPr>
          <p:cNvSpPr/>
          <p:nvPr/>
        </p:nvSpPr>
        <p:spPr>
          <a:xfrm>
            <a:off x="6050625" y="4162988"/>
            <a:ext cx="776175" cy="33492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rgbClr val="002060"/>
                </a:solidFill>
                <a:latin typeface="Arial" panose="020B0604020202020204" pitchFamily="34" charset="0"/>
              </a:rPr>
              <a:t>β-ray sourece</a:t>
            </a:r>
            <a:endParaRPr kumimoji="1" lang="ja-JP" altLang="en-US" sz="1200" b="1">
              <a:solidFill>
                <a:srgbClr val="002060"/>
              </a:solidFill>
              <a:latin typeface="Arial" panose="020B0604020202020204" pitchFamily="34" charset="0"/>
            </a:endParaRPr>
          </a:p>
        </p:txBody>
      </p:sp>
      <p:sp>
        <p:nvSpPr>
          <p:cNvPr id="9" name="正方形/長方形 8">
            <a:extLst>
              <a:ext uri="{FF2B5EF4-FFF2-40B4-BE49-F238E27FC236}">
                <a16:creationId xmlns:a16="http://schemas.microsoft.com/office/drawing/2014/main" id="{59311123-2899-4FC6-9F55-A7A5AA96E9DD}"/>
              </a:ext>
            </a:extLst>
          </p:cNvPr>
          <p:cNvSpPr/>
          <p:nvPr/>
        </p:nvSpPr>
        <p:spPr>
          <a:xfrm>
            <a:off x="2682949" y="5201093"/>
            <a:ext cx="7354186" cy="3349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sp>
        <p:nvSpPr>
          <p:cNvPr id="10" name="正方形/長方形 9">
            <a:extLst>
              <a:ext uri="{FF2B5EF4-FFF2-40B4-BE49-F238E27FC236}">
                <a16:creationId xmlns:a16="http://schemas.microsoft.com/office/drawing/2014/main" id="{CA0BFBF9-EEF1-4E87-9759-9D8BB856FAEE}"/>
              </a:ext>
            </a:extLst>
          </p:cNvPr>
          <p:cNvSpPr/>
          <p:nvPr/>
        </p:nvSpPr>
        <p:spPr>
          <a:xfrm>
            <a:off x="6167931" y="4887988"/>
            <a:ext cx="541561" cy="194930"/>
          </a:xfrm>
          <a:prstGeom prst="rect">
            <a:avLst/>
          </a:prstGeom>
          <a:solidFill>
            <a:srgbClr val="A0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cxnSp>
        <p:nvCxnSpPr>
          <p:cNvPr id="11" name="直線矢印コネクタ 10">
            <a:extLst>
              <a:ext uri="{FF2B5EF4-FFF2-40B4-BE49-F238E27FC236}">
                <a16:creationId xmlns:a16="http://schemas.microsoft.com/office/drawing/2014/main" id="{1F67AF54-E630-4039-963D-5D06A96CA45E}"/>
              </a:ext>
            </a:extLst>
          </p:cNvPr>
          <p:cNvCxnSpPr>
            <a:cxnSpLocks/>
          </p:cNvCxnSpPr>
          <p:nvPr/>
        </p:nvCxnSpPr>
        <p:spPr>
          <a:xfrm flipH="1">
            <a:off x="6672973" y="4175381"/>
            <a:ext cx="1053321" cy="648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A1B3F353-82EE-4288-BF89-29A4FB3683B5}"/>
              </a:ext>
            </a:extLst>
          </p:cNvPr>
          <p:cNvSpPr/>
          <p:nvPr/>
        </p:nvSpPr>
        <p:spPr>
          <a:xfrm>
            <a:off x="7523235" y="3753293"/>
            <a:ext cx="3173118" cy="11707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rgbClr val="002060"/>
                </a:solidFill>
                <a:latin typeface="Arial" panose="020B0604020202020204" pitchFamily="34" charset="0"/>
                <a:ea typeface="游ゴシック" panose="020B0400000000000000" pitchFamily="50" charset="-128"/>
              </a:rPr>
              <a:t>リファレンス用シンチレータ</a:t>
            </a:r>
            <a:endParaRPr kumimoji="1" lang="en-US" altLang="ja-JP" sz="16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EJ-230(?), 3</a:t>
            </a:r>
            <a:r>
              <a:rPr kumimoji="1" lang="en-US" altLang="ja-JP" sz="1200" b="1" baseline="30000">
                <a:solidFill>
                  <a:srgbClr val="002060"/>
                </a:solidFill>
                <a:latin typeface="Arial" panose="020B0604020202020204" pitchFamily="34" charset="0"/>
                <a:ea typeface="游ゴシック" panose="020B0400000000000000" pitchFamily="50" charset="-128"/>
              </a:rPr>
              <a:t>w</a:t>
            </a:r>
            <a:r>
              <a:rPr kumimoji="1" lang="en-US" altLang="ja-JP" sz="1200" b="1">
                <a:solidFill>
                  <a:srgbClr val="002060"/>
                </a:solidFill>
                <a:latin typeface="Arial" panose="020B0604020202020204" pitchFamily="34" charset="0"/>
                <a:ea typeface="游ゴシック" panose="020B0400000000000000" pitchFamily="50" charset="-128"/>
              </a:rPr>
              <a:t>×3</a:t>
            </a:r>
            <a:r>
              <a:rPr kumimoji="1" lang="en-US" altLang="ja-JP" sz="1200" b="1" baseline="30000">
                <a:solidFill>
                  <a:srgbClr val="002060"/>
                </a:solidFill>
                <a:latin typeface="Arial" panose="020B0604020202020204" pitchFamily="34" charset="0"/>
                <a:ea typeface="游ゴシック" panose="020B0400000000000000" pitchFamily="50" charset="-128"/>
              </a:rPr>
              <a:t>h</a:t>
            </a:r>
            <a:r>
              <a:rPr kumimoji="1" lang="en-US" altLang="ja-JP" sz="1200" b="1">
                <a:solidFill>
                  <a:srgbClr val="002060"/>
                </a:solidFill>
                <a:latin typeface="Arial" panose="020B0604020202020204" pitchFamily="34" charset="0"/>
                <a:ea typeface="游ゴシック" panose="020B0400000000000000" pitchFamily="50" charset="-128"/>
              </a:rPr>
              <a:t>×2</a:t>
            </a:r>
            <a:r>
              <a:rPr kumimoji="1" lang="en-US" altLang="ja-JP" sz="1200" b="1" baseline="30000">
                <a:solidFill>
                  <a:srgbClr val="002060"/>
                </a:solidFill>
                <a:latin typeface="Arial" panose="020B0604020202020204" pitchFamily="34" charset="0"/>
                <a:ea typeface="游ゴシック" panose="020B0400000000000000" pitchFamily="50" charset="-128"/>
              </a:rPr>
              <a:t>t</a:t>
            </a:r>
            <a:r>
              <a:rPr kumimoji="1" lang="en-US" altLang="ja-JP" sz="1200" b="1">
                <a:solidFill>
                  <a:srgbClr val="002060"/>
                </a:solidFill>
                <a:latin typeface="Arial" panose="020B0604020202020204" pitchFamily="34" charset="0"/>
                <a:ea typeface="游ゴシック" panose="020B0400000000000000" pitchFamily="50" charset="-128"/>
              </a:rPr>
              <a:t> mm</a:t>
            </a:r>
            <a:r>
              <a:rPr kumimoji="1" lang="en-US" altLang="ja-JP" sz="1200" b="1" baseline="30000">
                <a:solidFill>
                  <a:srgbClr val="002060"/>
                </a:solidFill>
                <a:latin typeface="Arial" panose="020B0604020202020204" pitchFamily="34" charset="0"/>
                <a:ea typeface="游ゴシック" panose="020B0400000000000000" pitchFamily="50" charset="-128"/>
              </a:rPr>
              <a:t>3</a:t>
            </a:r>
          </a:p>
          <a:p>
            <a:r>
              <a:rPr kumimoji="1" lang="en-US" altLang="ja-JP" sz="1200" b="1">
                <a:solidFill>
                  <a:srgbClr val="002060"/>
                </a:solidFill>
                <a:latin typeface="Arial" panose="020B0604020202020204" pitchFamily="34" charset="0"/>
                <a:ea typeface="游ゴシック" panose="020B0400000000000000" pitchFamily="50" charset="-128"/>
              </a:rPr>
              <a:t>*) S13360-3050PE</a:t>
            </a: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片読み</a:t>
            </a:r>
          </a:p>
        </p:txBody>
      </p:sp>
      <p:cxnSp>
        <p:nvCxnSpPr>
          <p:cNvPr id="13" name="直線矢印コネクタ 12">
            <a:extLst>
              <a:ext uri="{FF2B5EF4-FFF2-40B4-BE49-F238E27FC236}">
                <a16:creationId xmlns:a16="http://schemas.microsoft.com/office/drawing/2014/main" id="{84A18974-7863-4A3B-AD69-D23FBAF577C7}"/>
              </a:ext>
            </a:extLst>
          </p:cNvPr>
          <p:cNvCxnSpPr>
            <a:cxnSpLocks/>
          </p:cNvCxnSpPr>
          <p:nvPr/>
        </p:nvCxnSpPr>
        <p:spPr>
          <a:xfrm>
            <a:off x="6443330" y="4569534"/>
            <a:ext cx="0" cy="1996413"/>
          </a:xfrm>
          <a:prstGeom prst="straightConnector1">
            <a:avLst/>
          </a:prstGeom>
          <a:ln w="44450">
            <a:solidFill>
              <a:srgbClr val="FF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48A39A98-D750-401E-93FF-B6BDD163F27E}"/>
              </a:ext>
            </a:extLst>
          </p:cNvPr>
          <p:cNvSpPr/>
          <p:nvPr/>
        </p:nvSpPr>
        <p:spPr>
          <a:xfrm>
            <a:off x="2618810" y="5279406"/>
            <a:ext cx="49237" cy="2034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5649888-CDA4-4FF1-ACD1-D72E4787ADDD}"/>
              </a:ext>
            </a:extLst>
          </p:cNvPr>
          <p:cNvSpPr/>
          <p:nvPr/>
        </p:nvSpPr>
        <p:spPr>
          <a:xfrm>
            <a:off x="1493983" y="5171851"/>
            <a:ext cx="1124827" cy="418557"/>
          </a:xfrm>
          <a:prstGeom prst="rect">
            <a:avLst/>
          </a:prstGeom>
          <a:solidFill>
            <a:srgbClr val="00E03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D4FF10B-BBBC-40B6-907D-FB0858EBAE5F}"/>
              </a:ext>
            </a:extLst>
          </p:cNvPr>
          <p:cNvSpPr/>
          <p:nvPr/>
        </p:nvSpPr>
        <p:spPr>
          <a:xfrm>
            <a:off x="10077530" y="5129319"/>
            <a:ext cx="1124827" cy="418557"/>
          </a:xfrm>
          <a:prstGeom prst="rect">
            <a:avLst/>
          </a:prstGeom>
          <a:solidFill>
            <a:srgbClr val="00E03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3E00C98-75C0-4C55-B4A3-F69EF5936637}"/>
              </a:ext>
            </a:extLst>
          </p:cNvPr>
          <p:cNvSpPr/>
          <p:nvPr/>
        </p:nvSpPr>
        <p:spPr>
          <a:xfrm>
            <a:off x="10028293" y="5250965"/>
            <a:ext cx="49237" cy="2034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D043FD63-7734-41B2-B5C5-7DBB1B3F03DE}"/>
              </a:ext>
            </a:extLst>
          </p:cNvPr>
          <p:cNvSpPr/>
          <p:nvPr/>
        </p:nvSpPr>
        <p:spPr>
          <a:xfrm>
            <a:off x="2957266" y="4823412"/>
            <a:ext cx="2600905" cy="1588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a:solidFill>
                  <a:srgbClr val="002060"/>
                </a:solidFill>
                <a:latin typeface="Arial" panose="020B0604020202020204" pitchFamily="34" charset="0"/>
                <a:ea typeface="游ゴシック" panose="020B0400000000000000" pitchFamily="50" charset="-128"/>
              </a:rPr>
              <a:t>ToF</a:t>
            </a:r>
            <a:r>
              <a:rPr kumimoji="1" lang="ja-JP" altLang="en-US" sz="1600" b="1">
                <a:solidFill>
                  <a:srgbClr val="002060"/>
                </a:solidFill>
                <a:latin typeface="Arial" panose="020B0604020202020204" pitchFamily="34" charset="0"/>
                <a:ea typeface="游ゴシック" panose="020B0400000000000000" pitchFamily="50" charset="-128"/>
              </a:rPr>
              <a:t>用シンチレータ</a:t>
            </a:r>
            <a:endParaRPr kumimoji="1" lang="en-US" altLang="ja-JP" sz="16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en-US" altLang="ja-JP" sz="1200" b="1">
                <a:solidFill>
                  <a:srgbClr val="FF0000"/>
                </a:solidFill>
                <a:latin typeface="Arial" panose="020B0604020202020204" pitchFamily="34" charset="0"/>
                <a:ea typeface="游ゴシック" panose="020B0400000000000000" pitchFamily="50" charset="-128"/>
              </a:rPr>
              <a:t>EJ-230,</a:t>
            </a:r>
            <a:r>
              <a:rPr kumimoji="1" lang="en-US" altLang="ja-JP" sz="1200" b="1">
                <a:solidFill>
                  <a:srgbClr val="002060"/>
                </a:solidFill>
                <a:latin typeface="Arial" panose="020B0604020202020204" pitchFamily="34" charset="0"/>
                <a:ea typeface="游ゴシック" panose="020B0400000000000000" pitchFamily="50" charset="-128"/>
              </a:rPr>
              <a:t> 22</a:t>
            </a:r>
            <a:r>
              <a:rPr kumimoji="1" lang="en-US" altLang="ja-JP" sz="1200" b="1" baseline="30000">
                <a:solidFill>
                  <a:srgbClr val="002060"/>
                </a:solidFill>
                <a:latin typeface="Arial" panose="020B0604020202020204" pitchFamily="34" charset="0"/>
                <a:ea typeface="游ゴシック" panose="020B0400000000000000" pitchFamily="50" charset="-128"/>
              </a:rPr>
              <a:t>w</a:t>
            </a:r>
            <a:r>
              <a:rPr kumimoji="1" lang="en-US" altLang="ja-JP" sz="1200" b="1">
                <a:solidFill>
                  <a:srgbClr val="002060"/>
                </a:solidFill>
                <a:latin typeface="Arial" panose="020B0604020202020204" pitchFamily="34" charset="0"/>
                <a:ea typeface="游ゴシック" panose="020B0400000000000000" pitchFamily="50" charset="-128"/>
              </a:rPr>
              <a:t>×300</a:t>
            </a:r>
            <a:r>
              <a:rPr kumimoji="1" lang="en-US" altLang="ja-JP" sz="1200" b="1" baseline="30000">
                <a:solidFill>
                  <a:srgbClr val="002060"/>
                </a:solidFill>
                <a:latin typeface="Arial" panose="020B0604020202020204" pitchFamily="34" charset="0"/>
                <a:ea typeface="游ゴシック" panose="020B0400000000000000" pitchFamily="50" charset="-128"/>
              </a:rPr>
              <a:t>h</a:t>
            </a:r>
            <a:r>
              <a:rPr kumimoji="1" lang="en-US" altLang="ja-JP" sz="1200" b="1">
                <a:solidFill>
                  <a:srgbClr val="002060"/>
                </a:solidFill>
                <a:latin typeface="Arial" panose="020B0604020202020204" pitchFamily="34" charset="0"/>
                <a:ea typeface="游ゴシック" panose="020B0400000000000000" pitchFamily="50" charset="-128"/>
              </a:rPr>
              <a:t>×5</a:t>
            </a:r>
            <a:r>
              <a:rPr kumimoji="1" lang="en-US" altLang="ja-JP" sz="1200" b="1" baseline="30000">
                <a:solidFill>
                  <a:srgbClr val="002060"/>
                </a:solidFill>
                <a:latin typeface="Arial" panose="020B0604020202020204" pitchFamily="34" charset="0"/>
                <a:ea typeface="游ゴシック" panose="020B0400000000000000" pitchFamily="50" charset="-128"/>
              </a:rPr>
              <a:t>t</a:t>
            </a:r>
            <a:r>
              <a:rPr kumimoji="1" lang="en-US" altLang="ja-JP" sz="1200" b="1">
                <a:solidFill>
                  <a:srgbClr val="002060"/>
                </a:solidFill>
                <a:latin typeface="Arial" panose="020B0604020202020204" pitchFamily="34" charset="0"/>
                <a:ea typeface="游ゴシック" panose="020B0400000000000000" pitchFamily="50" charset="-128"/>
              </a:rPr>
              <a:t> mm</a:t>
            </a:r>
            <a:r>
              <a:rPr kumimoji="1" lang="en-US" altLang="ja-JP" sz="1200" b="1" baseline="30000">
                <a:solidFill>
                  <a:srgbClr val="002060"/>
                </a:solidFill>
                <a:latin typeface="Arial" panose="020B0604020202020204" pitchFamily="34" charset="0"/>
                <a:ea typeface="游ゴシック" panose="020B0400000000000000" pitchFamily="50" charset="-128"/>
              </a:rPr>
              <a:t>3</a:t>
            </a:r>
          </a:p>
          <a:p>
            <a:r>
              <a:rPr kumimoji="1" lang="en-US" altLang="ja-JP" sz="1200" b="1">
                <a:solidFill>
                  <a:srgbClr val="002060"/>
                </a:solidFill>
                <a:latin typeface="Arial" panose="020B0604020202020204" pitchFamily="34" charset="0"/>
                <a:ea typeface="游ゴシック" panose="020B0400000000000000" pitchFamily="50" charset="-128"/>
              </a:rPr>
              <a:t>*) S14160-3015PS×1</a:t>
            </a: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両読み</a:t>
            </a:r>
            <a:endParaRPr kumimoji="1" lang="en-US" altLang="ja-JP" sz="12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反射材</a:t>
            </a:r>
            <a:r>
              <a:rPr kumimoji="1" lang="en-US" altLang="ja-JP" sz="1200" b="1">
                <a:solidFill>
                  <a:srgbClr val="002060"/>
                </a:solidFill>
                <a:latin typeface="Arial" panose="020B0604020202020204" pitchFamily="34" charset="0"/>
                <a:ea typeface="游ゴシック" panose="020B0400000000000000" pitchFamily="50" charset="-128"/>
              </a:rPr>
              <a:t>: 100 μm</a:t>
            </a:r>
            <a:r>
              <a:rPr kumimoji="1" lang="ja-JP" altLang="en-US" sz="1200" b="1">
                <a:solidFill>
                  <a:srgbClr val="002060"/>
                </a:solidFill>
                <a:latin typeface="Arial" panose="020B0604020202020204" pitchFamily="34" charset="0"/>
                <a:ea typeface="游ゴシック" panose="020B0400000000000000" pitchFamily="50" charset="-128"/>
              </a:rPr>
              <a:t>厚テフロンのみ</a:t>
            </a:r>
            <a:r>
              <a:rPr kumimoji="1" lang="en-US" altLang="ja-JP" sz="1200" b="1">
                <a:solidFill>
                  <a:srgbClr val="002060"/>
                </a:solidFill>
                <a:latin typeface="Arial" panose="020B0604020202020204" pitchFamily="34" charset="0"/>
                <a:ea typeface="游ゴシック" panose="020B0400000000000000" pitchFamily="50" charset="-128"/>
              </a:rPr>
              <a:t> </a:t>
            </a:r>
            <a:endParaRPr kumimoji="1" lang="ja-JP" altLang="en-US" sz="1200" b="1">
              <a:solidFill>
                <a:srgbClr val="002060"/>
              </a:solidFill>
              <a:latin typeface="Arial" panose="020B0604020202020204" pitchFamily="34" charset="0"/>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5CDFE60E-702C-45C0-9B2F-C077C93ACCE3}"/>
              </a:ext>
            </a:extLst>
          </p:cNvPr>
          <p:cNvSpPr txBox="1"/>
          <p:nvPr/>
        </p:nvSpPr>
        <p:spPr>
          <a:xfrm>
            <a:off x="5722316" y="3785307"/>
            <a:ext cx="1348336" cy="369332"/>
          </a:xfrm>
          <a:prstGeom prst="rect">
            <a:avLst/>
          </a:prstGeom>
          <a:solidFill>
            <a:schemeClr val="bg1"/>
          </a:solidFill>
          <a:ln w="15875">
            <a:solidFill>
              <a:schemeClr val="accent1">
                <a:shade val="50000"/>
              </a:schemeClr>
            </a:solidFill>
          </a:ln>
        </p:spPr>
        <p:txBody>
          <a:bodyPr wrap="square" rtlCol="0">
            <a:spAutoFit/>
          </a:bodyPr>
          <a:lstStyle/>
          <a:p>
            <a:r>
              <a:rPr kumimoji="1" lang="en-US" altLang="ja-JP" b="1">
                <a:latin typeface="Arial" panose="020B0604020202020204" pitchFamily="34" charset="0"/>
                <a:ea typeface="游ゴシック" panose="020B0400000000000000" pitchFamily="50" charset="-128"/>
              </a:rPr>
              <a:t>β</a:t>
            </a:r>
            <a:r>
              <a:rPr kumimoji="1" lang="ja-JP" altLang="en-US" b="1">
                <a:latin typeface="Arial" panose="020B0604020202020204" pitchFamily="34" charset="0"/>
                <a:ea typeface="游ゴシック" panose="020B0400000000000000" pitchFamily="50" charset="-128"/>
              </a:rPr>
              <a:t>線源</a:t>
            </a:r>
            <a:r>
              <a:rPr kumimoji="1" lang="en-US" altLang="ja-JP" b="1">
                <a:latin typeface="Arial" panose="020B0604020202020204" pitchFamily="34" charset="0"/>
                <a:ea typeface="游ゴシック" panose="020B0400000000000000" pitchFamily="50" charset="-128"/>
              </a:rPr>
              <a:t>: </a:t>
            </a:r>
            <a:r>
              <a:rPr kumimoji="1" lang="en-US" altLang="ja-JP" b="1" baseline="30000">
                <a:latin typeface="Arial" panose="020B0604020202020204" pitchFamily="34" charset="0"/>
                <a:ea typeface="游ゴシック" panose="020B0400000000000000" pitchFamily="50" charset="-128"/>
              </a:rPr>
              <a:t>90</a:t>
            </a:r>
            <a:r>
              <a:rPr kumimoji="1" lang="en-US" altLang="ja-JP" b="1">
                <a:latin typeface="Arial" panose="020B0604020202020204" pitchFamily="34" charset="0"/>
                <a:ea typeface="游ゴシック" panose="020B0400000000000000" pitchFamily="50" charset="-128"/>
              </a:rPr>
              <a:t>Sr</a:t>
            </a:r>
          </a:p>
        </p:txBody>
      </p:sp>
      <p:sp>
        <p:nvSpPr>
          <p:cNvPr id="20" name="正方形/長方形 19">
            <a:extLst>
              <a:ext uri="{FF2B5EF4-FFF2-40B4-BE49-F238E27FC236}">
                <a16:creationId xmlns:a16="http://schemas.microsoft.com/office/drawing/2014/main" id="{7EF79A86-73DF-4F1B-8D96-78EC83DF2706}"/>
              </a:ext>
            </a:extLst>
          </p:cNvPr>
          <p:cNvSpPr/>
          <p:nvPr/>
        </p:nvSpPr>
        <p:spPr>
          <a:xfrm>
            <a:off x="6167931" y="5654194"/>
            <a:ext cx="541561" cy="194930"/>
          </a:xfrm>
          <a:prstGeom prst="rect">
            <a:avLst/>
          </a:prstGeom>
          <a:solidFill>
            <a:srgbClr val="A0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cxnSp>
        <p:nvCxnSpPr>
          <p:cNvPr id="21" name="直線矢印コネクタ 20">
            <a:extLst>
              <a:ext uri="{FF2B5EF4-FFF2-40B4-BE49-F238E27FC236}">
                <a16:creationId xmlns:a16="http://schemas.microsoft.com/office/drawing/2014/main" id="{BA42631B-EEFF-4068-903D-5CD66AB8D69C}"/>
              </a:ext>
            </a:extLst>
          </p:cNvPr>
          <p:cNvCxnSpPr>
            <a:cxnSpLocks/>
            <a:stCxn id="12" idx="1"/>
          </p:cNvCxnSpPr>
          <p:nvPr/>
        </p:nvCxnSpPr>
        <p:spPr>
          <a:xfrm flipH="1">
            <a:off x="6770285" y="4338656"/>
            <a:ext cx="752950" cy="140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5CC5BE51-E2E4-4FEF-9A63-10C21D0E162F}"/>
              </a:ext>
            </a:extLst>
          </p:cNvPr>
          <p:cNvSpPr txBox="1"/>
          <p:nvPr/>
        </p:nvSpPr>
        <p:spPr>
          <a:xfrm>
            <a:off x="5138259" y="6508434"/>
            <a:ext cx="2600904" cy="276999"/>
          </a:xfrm>
          <a:prstGeom prst="rect">
            <a:avLst/>
          </a:prstGeom>
          <a:noFill/>
        </p:spPr>
        <p:txBody>
          <a:bodyPr wrap="square" rtlCol="0">
            <a:spAutoFit/>
          </a:bodyPr>
          <a:lstStyle/>
          <a:p>
            <a:pPr algn="ctr"/>
            <a:r>
              <a:rPr kumimoji="1" lang="ja-JP" altLang="en-US" sz="1200" b="1">
                <a:solidFill>
                  <a:srgbClr val="FF0000"/>
                </a:solidFill>
              </a:rPr>
              <a:t>ステッピングモーター</a:t>
            </a:r>
          </a:p>
        </p:txBody>
      </p:sp>
    </p:spTree>
    <p:extLst>
      <p:ext uri="{BB962C8B-B14F-4D97-AF65-F5344CB8AC3E}">
        <p14:creationId xmlns:p14="http://schemas.microsoft.com/office/powerpoint/2010/main" val="370083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53343F-DE4D-442D-AB72-D973D4398146}"/>
              </a:ext>
            </a:extLst>
          </p:cNvPr>
          <p:cNvSpPr>
            <a:spLocks noGrp="1"/>
          </p:cNvSpPr>
          <p:nvPr>
            <p:ph type="title"/>
          </p:nvPr>
        </p:nvSpPr>
        <p:spPr/>
        <p:txBody>
          <a:bodyPr/>
          <a:lstStyle/>
          <a:p>
            <a:r>
              <a:rPr kumimoji="1" lang="en-US" altLang="ja-JP"/>
              <a:t>Time walk correction (</a:t>
            </a:r>
            <a:r>
              <a:rPr kumimoji="1" lang="ja-JP" altLang="en-US"/>
              <a:t>新永尾さんシステム</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3E1389AC-1EC8-474A-9D60-1A735539F803}"/>
              </a:ext>
            </a:extLst>
          </p:cNvPr>
          <p:cNvSpPr>
            <a:spLocks noGrp="1"/>
          </p:cNvSpPr>
          <p:nvPr>
            <p:ph idx="1"/>
          </p:nvPr>
        </p:nvSpPr>
        <p:spPr>
          <a:xfrm>
            <a:off x="336000" y="647700"/>
            <a:ext cx="11520000" cy="5590475"/>
          </a:xfrm>
        </p:spPr>
        <p:txBody>
          <a:bodyPr>
            <a:normAutofit lnSpcReduction="10000"/>
          </a:bodyPr>
          <a:lstStyle/>
          <a:p>
            <a:r>
              <a:rPr kumimoji="1" lang="en-US" altLang="ja-JP" sz="1200"/>
              <a:t>Minuit</a:t>
            </a:r>
            <a:r>
              <a:rPr kumimoji="1" lang="ja-JP" altLang="en-US" sz="1200"/>
              <a:t>を用いて補正関数の最小値を探させる方式</a:t>
            </a:r>
            <a:r>
              <a:rPr kumimoji="1" lang="en-US" altLang="ja-JP" sz="1200"/>
              <a:t>. </a:t>
            </a:r>
            <a:r>
              <a:rPr kumimoji="1" lang="ja-JP" altLang="en-US" sz="1200"/>
              <a:t>補正関数の形式は任意</a:t>
            </a:r>
            <a:r>
              <a:rPr kumimoji="1" lang="en-US" altLang="ja-JP" sz="1200"/>
              <a:t>.</a:t>
            </a:r>
          </a:p>
          <a:p>
            <a:r>
              <a:rPr lang="en-US" altLang="ja-JP" sz="1200"/>
              <a:t>6</a:t>
            </a:r>
            <a:r>
              <a:rPr lang="ja-JP" altLang="en-US" sz="1200"/>
              <a:t>月の宇宙線データで動くかどうかを確認した</a:t>
            </a:r>
            <a:endParaRPr lang="en-US" altLang="ja-JP" sz="1200"/>
          </a:p>
          <a:p>
            <a:pPr marL="0" indent="0">
              <a:buNone/>
            </a:pPr>
            <a:r>
              <a:rPr lang="ja-JP" altLang="en-US" sz="1200"/>
              <a:t>　</a:t>
            </a:r>
            <a:r>
              <a:rPr lang="en-US" altLang="ja-JP" sz="1200"/>
              <a:t>(</a:t>
            </a:r>
            <a:r>
              <a:rPr lang="ja-JP" altLang="en-US" sz="1200"/>
              <a:t>あるシンチの組合せのみ</a:t>
            </a:r>
            <a:r>
              <a:rPr lang="en-US" altLang="ja-JP" sz="1200"/>
              <a:t>. </a:t>
            </a:r>
            <a:r>
              <a:rPr lang="ja-JP" altLang="en-US" sz="1200"/>
              <a:t>固有時間分解能は算出していない。</a:t>
            </a:r>
            <a:r>
              <a:rPr lang="en-US" altLang="ja-JP" sz="1200"/>
              <a:t>)</a:t>
            </a:r>
          </a:p>
          <a:p>
            <a:r>
              <a:rPr lang="ja-JP" altLang="en-US" sz="1200"/>
              <a:t>補正関数はどちらも</a:t>
            </a:r>
            <a:r>
              <a:rPr lang="en-US" altLang="ja-JP" sz="1200"/>
              <a:t>1/</a:t>
            </a:r>
            <a:r>
              <a:rPr lang="ja-JP" altLang="en-US" sz="1200"/>
              <a:t>√</a:t>
            </a:r>
            <a:r>
              <a:rPr lang="en-US" altLang="ja-JP" sz="1200"/>
              <a:t>QDC</a:t>
            </a:r>
          </a:p>
          <a:p>
            <a:endParaRPr lang="en-US" altLang="ja-JP" sz="1200"/>
          </a:p>
          <a:p>
            <a:endParaRPr lang="en-US" altLang="ja-JP" sz="1200"/>
          </a:p>
          <a:p>
            <a:endParaRPr lang="en-US" altLang="ja-JP" sz="1200"/>
          </a:p>
          <a:p>
            <a:endParaRPr lang="en-US" altLang="ja-JP" sz="1200"/>
          </a:p>
          <a:p>
            <a:endParaRPr lang="en-US" altLang="ja-JP" sz="1200"/>
          </a:p>
          <a:p>
            <a:endParaRPr lang="en-US" altLang="ja-JP" sz="1200"/>
          </a:p>
          <a:p>
            <a:endParaRPr lang="en-US" altLang="ja-JP" sz="1200"/>
          </a:p>
          <a:p>
            <a:endParaRPr lang="en-US" altLang="ja-JP" sz="1200"/>
          </a:p>
          <a:p>
            <a:endParaRPr lang="en-US" altLang="ja-JP" sz="1200"/>
          </a:p>
          <a:p>
            <a:endParaRPr lang="en-US" altLang="ja-JP" sz="1200"/>
          </a:p>
          <a:p>
            <a:endParaRPr lang="en-US" altLang="ja-JP" sz="1200"/>
          </a:p>
          <a:p>
            <a:pPr marL="0" indent="0">
              <a:buNone/>
            </a:pPr>
            <a:endParaRPr kumimoji="1" lang="en-US" altLang="ja-JP"/>
          </a:p>
          <a:p>
            <a:pPr marL="0" indent="0">
              <a:buNone/>
            </a:pPr>
            <a:r>
              <a:rPr lang="ja-JP" altLang="en-US"/>
              <a:t>永尾さんの方式の方がカイ二乗が良い。</a:t>
            </a:r>
            <a:r>
              <a:rPr lang="en-US" altLang="ja-JP"/>
              <a:t>+ </a:t>
            </a:r>
            <a:r>
              <a:rPr lang="ja-JP" altLang="en-US" b="1">
                <a:solidFill>
                  <a:srgbClr val="FF0000"/>
                </a:solidFill>
              </a:rPr>
              <a:t>速い</a:t>
            </a:r>
            <a:r>
              <a:rPr lang="en-US" altLang="ja-JP" b="1">
                <a:solidFill>
                  <a:srgbClr val="FF0000"/>
                </a:solidFill>
              </a:rPr>
              <a:t>(~1min.)</a:t>
            </a:r>
          </a:p>
          <a:p>
            <a:pPr marL="0" indent="0">
              <a:buNone/>
            </a:pPr>
            <a:endParaRPr lang="en-US" altLang="ja-JP"/>
          </a:p>
          <a:p>
            <a:r>
              <a:rPr lang="ja-JP" altLang="en-US" sz="1200"/>
              <a:t>今回の</a:t>
            </a:r>
            <a:r>
              <a:rPr lang="en-US" altLang="ja-JP" sz="1200"/>
              <a:t>β</a:t>
            </a:r>
            <a:r>
              <a:rPr lang="ja-JP" altLang="en-US" sz="1200"/>
              <a:t>線テストへの実装はまだ。</a:t>
            </a:r>
            <a:endParaRPr kumimoji="1" lang="ja-JP" altLang="en-US" sz="1200"/>
          </a:p>
        </p:txBody>
      </p:sp>
      <p:sp>
        <p:nvSpPr>
          <p:cNvPr id="4" name="日付プレースホルダー 3">
            <a:extLst>
              <a:ext uri="{FF2B5EF4-FFF2-40B4-BE49-F238E27FC236}">
                <a16:creationId xmlns:a16="http://schemas.microsoft.com/office/drawing/2014/main" id="{FB97E02B-6334-4FD0-822C-19B29EA06BD0}"/>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C1BB1C4D-A886-42C3-9FD8-582EB7B2AF8C}"/>
              </a:ext>
            </a:extLst>
          </p:cNvPr>
          <p:cNvSpPr>
            <a:spLocks noGrp="1"/>
          </p:cNvSpPr>
          <p:nvPr>
            <p:ph type="ftr" sz="quarter" idx="11"/>
          </p:nvPr>
        </p:nvSpPr>
        <p:spPr/>
        <p:txBody>
          <a:bodyPr/>
          <a:lstStyle/>
          <a:p>
            <a:r>
              <a:rPr kumimoji="1" lang="en-US" altLang="zh-TW"/>
              <a:t>ELS Status Report #41</a:t>
            </a:r>
            <a:endParaRPr kumimoji="1" lang="ja-JP" altLang="en-US"/>
          </a:p>
        </p:txBody>
      </p:sp>
      <p:pic>
        <p:nvPicPr>
          <p:cNvPr id="7" name="図 6">
            <a:extLst>
              <a:ext uri="{FF2B5EF4-FFF2-40B4-BE49-F238E27FC236}">
                <a16:creationId xmlns:a16="http://schemas.microsoft.com/office/drawing/2014/main" id="{FEE1D908-3F96-4C56-8551-DA2069858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25" y="3524651"/>
            <a:ext cx="5677369" cy="2772612"/>
          </a:xfrm>
          <a:prstGeom prst="rect">
            <a:avLst/>
          </a:prstGeom>
        </p:spPr>
      </p:pic>
      <p:pic>
        <p:nvPicPr>
          <p:cNvPr id="9" name="図 8">
            <a:extLst>
              <a:ext uri="{FF2B5EF4-FFF2-40B4-BE49-F238E27FC236}">
                <a16:creationId xmlns:a16="http://schemas.microsoft.com/office/drawing/2014/main" id="{96AB6492-C157-4D27-8A08-4AD67A50E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279" y="2045553"/>
            <a:ext cx="3641667" cy="2794768"/>
          </a:xfrm>
          <a:prstGeom prst="rect">
            <a:avLst/>
          </a:prstGeom>
        </p:spPr>
      </p:pic>
      <p:sp>
        <p:nvSpPr>
          <p:cNvPr id="10" name="テキスト ボックス 9">
            <a:extLst>
              <a:ext uri="{FF2B5EF4-FFF2-40B4-BE49-F238E27FC236}">
                <a16:creationId xmlns:a16="http://schemas.microsoft.com/office/drawing/2014/main" id="{0E3F2245-B26F-4EE1-94F2-D3A4B913FDFC}"/>
              </a:ext>
            </a:extLst>
          </p:cNvPr>
          <p:cNvSpPr txBox="1"/>
          <p:nvPr/>
        </p:nvSpPr>
        <p:spPr>
          <a:xfrm>
            <a:off x="1533279" y="1676221"/>
            <a:ext cx="2076450" cy="369332"/>
          </a:xfrm>
          <a:prstGeom prst="rect">
            <a:avLst/>
          </a:prstGeom>
          <a:noFill/>
        </p:spPr>
        <p:txBody>
          <a:bodyPr wrap="square" rtlCol="0">
            <a:spAutoFit/>
          </a:bodyPr>
          <a:lstStyle/>
          <a:p>
            <a:r>
              <a:rPr kumimoji="1" lang="ja-JP" altLang="en-US" b="1"/>
              <a:t>永尾さんシステム</a:t>
            </a:r>
          </a:p>
        </p:txBody>
      </p:sp>
      <p:sp>
        <p:nvSpPr>
          <p:cNvPr id="28" name="テキスト ボックス 27">
            <a:extLst>
              <a:ext uri="{FF2B5EF4-FFF2-40B4-BE49-F238E27FC236}">
                <a16:creationId xmlns:a16="http://schemas.microsoft.com/office/drawing/2014/main" id="{BBCCE20B-38E8-40B9-9D1F-F1DD4E89AFA3}"/>
              </a:ext>
            </a:extLst>
          </p:cNvPr>
          <p:cNvSpPr txBox="1"/>
          <p:nvPr/>
        </p:nvSpPr>
        <p:spPr>
          <a:xfrm>
            <a:off x="7239000" y="3727202"/>
            <a:ext cx="2076450" cy="369332"/>
          </a:xfrm>
          <a:prstGeom prst="rect">
            <a:avLst/>
          </a:prstGeom>
          <a:noFill/>
        </p:spPr>
        <p:txBody>
          <a:bodyPr wrap="square" rtlCol="0">
            <a:spAutoFit/>
          </a:bodyPr>
          <a:lstStyle/>
          <a:p>
            <a:r>
              <a:rPr kumimoji="1" lang="ja-JP" altLang="en-US" b="1"/>
              <a:t>藤原解析</a:t>
            </a:r>
          </a:p>
        </p:txBody>
      </p:sp>
      <p:sp>
        <p:nvSpPr>
          <p:cNvPr id="29" name="テキスト ボックス 28">
            <a:extLst>
              <a:ext uri="{FF2B5EF4-FFF2-40B4-BE49-F238E27FC236}">
                <a16:creationId xmlns:a16="http://schemas.microsoft.com/office/drawing/2014/main" id="{A5C180E8-2B16-4496-8722-7111DE967A40}"/>
              </a:ext>
            </a:extLst>
          </p:cNvPr>
          <p:cNvSpPr txBox="1"/>
          <p:nvPr/>
        </p:nvSpPr>
        <p:spPr>
          <a:xfrm>
            <a:off x="1533279" y="4783350"/>
            <a:ext cx="2377812" cy="369332"/>
          </a:xfrm>
          <a:prstGeom prst="rect">
            <a:avLst/>
          </a:prstGeom>
          <a:noFill/>
        </p:spPr>
        <p:txBody>
          <a:bodyPr wrap="square" rtlCol="0">
            <a:spAutoFit/>
          </a:bodyPr>
          <a:lstStyle/>
          <a:p>
            <a:r>
              <a:rPr kumimoji="1" lang="en-US" altLang="ja-JP" b="1">
                <a:solidFill>
                  <a:srgbClr val="FF0000"/>
                </a:solidFill>
                <a:latin typeface="Arial" panose="020B0604020202020204" pitchFamily="34" charset="0"/>
                <a:cs typeface="Arial" panose="020B0604020202020204" pitchFamily="34" charset="0"/>
              </a:rPr>
              <a:t>207.5 ±1.4 psec</a:t>
            </a:r>
            <a:endParaRPr kumimoji="1" lang="ja-JP" altLang="en-US" b="1">
              <a:solidFill>
                <a:srgbClr val="FF0000"/>
              </a:solidFill>
              <a:latin typeface="Arial" panose="020B0604020202020204" pitchFamily="34" charset="0"/>
              <a:cs typeface="Arial" panose="020B0604020202020204" pitchFamily="34" charset="0"/>
            </a:endParaRPr>
          </a:p>
        </p:txBody>
      </p:sp>
      <p:pic>
        <p:nvPicPr>
          <p:cNvPr id="31" name="図 30">
            <a:extLst>
              <a:ext uri="{FF2B5EF4-FFF2-40B4-BE49-F238E27FC236}">
                <a16:creationId xmlns:a16="http://schemas.microsoft.com/office/drawing/2014/main" id="{66409238-A2F2-4E46-875D-EABBDDD40E63}"/>
              </a:ext>
            </a:extLst>
          </p:cNvPr>
          <p:cNvPicPr>
            <a:picLocks noChangeAspect="1"/>
          </p:cNvPicPr>
          <p:nvPr/>
        </p:nvPicPr>
        <p:blipFill>
          <a:blip r:embed="rId4"/>
          <a:stretch>
            <a:fillRect/>
          </a:stretch>
        </p:blipFill>
        <p:spPr>
          <a:xfrm>
            <a:off x="9126038" y="683779"/>
            <a:ext cx="2753814" cy="2722698"/>
          </a:xfrm>
          <a:prstGeom prst="rect">
            <a:avLst/>
          </a:prstGeom>
        </p:spPr>
      </p:pic>
      <p:pic>
        <p:nvPicPr>
          <p:cNvPr id="33" name="図 32">
            <a:extLst>
              <a:ext uri="{FF2B5EF4-FFF2-40B4-BE49-F238E27FC236}">
                <a16:creationId xmlns:a16="http://schemas.microsoft.com/office/drawing/2014/main" id="{A18AF633-D545-4BA9-A791-504D9AEA2B86}"/>
              </a:ext>
            </a:extLst>
          </p:cNvPr>
          <p:cNvPicPr>
            <a:picLocks noChangeAspect="1"/>
          </p:cNvPicPr>
          <p:nvPr/>
        </p:nvPicPr>
        <p:blipFill>
          <a:blip r:embed="rId5"/>
          <a:stretch>
            <a:fillRect/>
          </a:stretch>
        </p:blipFill>
        <p:spPr>
          <a:xfrm>
            <a:off x="6372225" y="683779"/>
            <a:ext cx="2753813" cy="2722697"/>
          </a:xfrm>
          <a:prstGeom prst="rect">
            <a:avLst/>
          </a:prstGeom>
        </p:spPr>
      </p:pic>
    </p:spTree>
    <p:extLst>
      <p:ext uri="{BB962C8B-B14F-4D97-AF65-F5344CB8AC3E}">
        <p14:creationId xmlns:p14="http://schemas.microsoft.com/office/powerpoint/2010/main" val="1741049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5D775D-7D4D-4826-890B-A293680F04A0}"/>
              </a:ext>
            </a:extLst>
          </p:cNvPr>
          <p:cNvSpPr>
            <a:spLocks noGrp="1"/>
          </p:cNvSpPr>
          <p:nvPr>
            <p:ph type="title"/>
          </p:nvPr>
        </p:nvSpPr>
        <p:spPr/>
        <p:txBody>
          <a:bodyPr/>
          <a:lstStyle/>
          <a:p>
            <a:r>
              <a:rPr kumimoji="1" lang="en-US" altLang="ja-JP" sz="2400"/>
              <a:t>Beta-ray mearsurement</a:t>
            </a:r>
            <a:r>
              <a:rPr lang="ja-JP" altLang="en-US" sz="2400"/>
              <a:t> </a:t>
            </a:r>
            <a:r>
              <a:rPr lang="en-US" altLang="ja-JP" sz="2400"/>
              <a:t>w/</a:t>
            </a:r>
            <a:r>
              <a:rPr lang="ja-JP" altLang="en-US" sz="2400"/>
              <a:t> </a:t>
            </a:r>
            <a:r>
              <a:rPr lang="en-US" altLang="ja-JP" sz="2400"/>
              <a:t>5</a:t>
            </a:r>
            <a:r>
              <a:rPr lang="en-US" altLang="ja-JP" sz="2400" baseline="30000"/>
              <a:t>t</a:t>
            </a:r>
            <a:r>
              <a:rPr lang="en-US" altLang="ja-JP" sz="2400"/>
              <a:t>×22</a:t>
            </a:r>
            <a:r>
              <a:rPr lang="en-US" altLang="ja-JP" sz="2400" baseline="30000"/>
              <a:t>w</a:t>
            </a:r>
            <a:r>
              <a:rPr lang="ja-JP" altLang="en-US" sz="2400"/>
              <a:t> </a:t>
            </a:r>
            <a:r>
              <a:rPr lang="en-US" altLang="ja-JP" sz="2400"/>
              <a:t>scintillator</a:t>
            </a:r>
            <a:r>
              <a:rPr lang="ja-JP" altLang="en-US" sz="2400"/>
              <a:t> </a:t>
            </a:r>
            <a:r>
              <a:rPr lang="en-US" altLang="ja-JP" sz="2400"/>
              <a:t>(</a:t>
            </a:r>
            <a:r>
              <a:rPr lang="ja-JP" altLang="en-US" sz="2400"/>
              <a:t>前回のスライド</a:t>
            </a:r>
            <a:r>
              <a:rPr lang="en-US" altLang="ja-JP" sz="2400"/>
              <a:t>)</a:t>
            </a:r>
            <a:endParaRPr kumimoji="1" lang="ja-JP" altLang="en-US"/>
          </a:p>
        </p:txBody>
      </p:sp>
      <p:sp>
        <p:nvSpPr>
          <p:cNvPr id="3" name="コンテンツ プレースホルダー 2">
            <a:extLst>
              <a:ext uri="{FF2B5EF4-FFF2-40B4-BE49-F238E27FC236}">
                <a16:creationId xmlns:a16="http://schemas.microsoft.com/office/drawing/2014/main" id="{E43F5C64-0ABB-4E1B-9108-0BF8C4BDD8EE}"/>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4BBE8CE5-08B6-4496-B29E-74F4547F0FC6}"/>
              </a:ext>
            </a:extLst>
          </p:cNvPr>
          <p:cNvSpPr>
            <a:spLocks noGrp="1"/>
          </p:cNvSpPr>
          <p:nvPr>
            <p:ph type="dt" sz="half" idx="10"/>
          </p:nvPr>
        </p:nvSpPr>
        <p:spPr/>
        <p:txBody>
          <a:bodyPr/>
          <a:lstStyle/>
          <a:p>
            <a:r>
              <a:rPr kumimoji="1" lang="en-US" altLang="ja-JP"/>
              <a:t>2020. 08. 07 (Fri) NKS2 meeting</a:t>
            </a:r>
            <a:endParaRPr kumimoji="1" lang="ja-JP" altLang="en-US"/>
          </a:p>
        </p:txBody>
      </p:sp>
      <p:sp>
        <p:nvSpPr>
          <p:cNvPr id="5" name="フッター プレースホルダー 4">
            <a:extLst>
              <a:ext uri="{FF2B5EF4-FFF2-40B4-BE49-F238E27FC236}">
                <a16:creationId xmlns:a16="http://schemas.microsoft.com/office/drawing/2014/main" id="{B77EEA83-9CC4-47B6-98FD-39861DF63EFA}"/>
              </a:ext>
            </a:extLst>
          </p:cNvPr>
          <p:cNvSpPr>
            <a:spLocks noGrp="1"/>
          </p:cNvSpPr>
          <p:nvPr>
            <p:ph type="ftr" sz="quarter" idx="11"/>
          </p:nvPr>
        </p:nvSpPr>
        <p:spPr/>
        <p:txBody>
          <a:bodyPr/>
          <a:lstStyle/>
          <a:p>
            <a:r>
              <a:rPr kumimoji="1" lang="en-US" altLang="zh-TW"/>
              <a:t>ELS Status Report #40</a:t>
            </a:r>
            <a:endParaRPr kumimoji="1" lang="ja-JP" altLang="en-US"/>
          </a:p>
        </p:txBody>
      </p:sp>
      <p:pic>
        <p:nvPicPr>
          <p:cNvPr id="7" name="図 6">
            <a:extLst>
              <a:ext uri="{FF2B5EF4-FFF2-40B4-BE49-F238E27FC236}">
                <a16:creationId xmlns:a16="http://schemas.microsoft.com/office/drawing/2014/main" id="{9B5B8D2E-26E6-46A0-8FB0-1ED34ADC64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6000" y="1309547"/>
            <a:ext cx="10291028" cy="4885235"/>
          </a:xfrm>
          <a:prstGeom prst="rect">
            <a:avLst/>
          </a:prstGeom>
          <a:ln w="15875">
            <a:solidFill>
              <a:srgbClr val="002060"/>
            </a:solidFill>
          </a:ln>
          <a:effectLst>
            <a:outerShdw blurRad="50800" dist="38100" dir="2700000" algn="tl" rotWithShape="0">
              <a:prstClr val="black">
                <a:alpha val="40000"/>
              </a:prstClr>
            </a:outerShdw>
          </a:effectLst>
        </p:spPr>
      </p:pic>
      <p:sp>
        <p:nvSpPr>
          <p:cNvPr id="17" name="正方形/長方形 16">
            <a:extLst>
              <a:ext uri="{FF2B5EF4-FFF2-40B4-BE49-F238E27FC236}">
                <a16:creationId xmlns:a16="http://schemas.microsoft.com/office/drawing/2014/main" id="{0239F4A1-16F6-4FD2-A344-623589E7184E}"/>
              </a:ext>
            </a:extLst>
          </p:cNvPr>
          <p:cNvSpPr/>
          <p:nvPr/>
        </p:nvSpPr>
        <p:spPr>
          <a:xfrm>
            <a:off x="248350" y="573184"/>
            <a:ext cx="4838000" cy="54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kumimoji="1" lang="en-US" altLang="ja-JP" sz="1600" b="1">
                <a:ln w="9525">
                  <a:noFill/>
                </a:ln>
                <a:solidFill>
                  <a:srgbClr val="002060"/>
                </a:solidFill>
                <a:latin typeface="Arial" panose="020B0604020202020204" pitchFamily="34" charset="0"/>
                <a:ea typeface="游ゴシック" panose="020B0400000000000000" pitchFamily="50" charset="-128"/>
              </a:rPr>
              <a:t>MPPC×1 at Vb-Vop = +3.0 V/Num. of MPPC</a:t>
            </a:r>
            <a:endParaRPr kumimoji="1" lang="ja-JP" altLang="en-US" sz="1600" b="1">
              <a:ln w="9525">
                <a:noFill/>
              </a:ln>
              <a:solidFill>
                <a:srgbClr val="002060"/>
              </a:solidFill>
              <a:latin typeface="Arial" panose="020B0604020202020204" pitchFamily="34" charset="0"/>
              <a:ea typeface="游ゴシック" panose="020B0400000000000000" pitchFamily="50" charset="-128"/>
            </a:endParaRPr>
          </a:p>
        </p:txBody>
      </p:sp>
      <p:sp>
        <p:nvSpPr>
          <p:cNvPr id="9" name="楕円 8">
            <a:extLst>
              <a:ext uri="{FF2B5EF4-FFF2-40B4-BE49-F238E27FC236}">
                <a16:creationId xmlns:a16="http://schemas.microsoft.com/office/drawing/2014/main" id="{A57E9C80-C21E-4D96-8EFF-AFBAA8AA1AC3}"/>
              </a:ext>
            </a:extLst>
          </p:cNvPr>
          <p:cNvSpPr/>
          <p:nvPr/>
        </p:nvSpPr>
        <p:spPr>
          <a:xfrm>
            <a:off x="6191250" y="4667249"/>
            <a:ext cx="3267075" cy="14382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1560891-C67B-4A01-BD3F-1539019138D6}"/>
              </a:ext>
            </a:extLst>
          </p:cNvPr>
          <p:cNvSpPr txBox="1"/>
          <p:nvPr/>
        </p:nvSpPr>
        <p:spPr>
          <a:xfrm>
            <a:off x="2027657" y="3429000"/>
            <a:ext cx="4269535" cy="646331"/>
          </a:xfrm>
          <a:prstGeom prst="rect">
            <a:avLst/>
          </a:prstGeom>
          <a:noFill/>
        </p:spPr>
        <p:txBody>
          <a:bodyPr wrap="square" rtlCol="0">
            <a:spAutoFit/>
          </a:bodyPr>
          <a:lstStyle/>
          <a:p>
            <a:r>
              <a:rPr kumimoji="1" lang="en-US" altLang="ja-JP" b="1"/>
              <a:t>1</a:t>
            </a:r>
            <a:r>
              <a:rPr kumimoji="1" lang="ja-JP" altLang="en-US" b="1"/>
              <a:t>次元</a:t>
            </a:r>
            <a:r>
              <a:rPr kumimoji="1" lang="en-US" altLang="ja-JP" b="1"/>
              <a:t>TOF</a:t>
            </a:r>
            <a:r>
              <a:rPr kumimoji="1" lang="ja-JP" altLang="en-US" b="1"/>
              <a:t>分布の対称性も悪い。</a:t>
            </a:r>
            <a:endParaRPr kumimoji="1" lang="en-US" altLang="ja-JP" b="1"/>
          </a:p>
          <a:p>
            <a:r>
              <a:rPr kumimoji="1" lang="ja-JP" altLang="en-US" b="1"/>
              <a:t>現在修正作業中。</a:t>
            </a:r>
            <a:endParaRPr kumimoji="1" lang="en-US" altLang="ja-JP" b="1"/>
          </a:p>
        </p:txBody>
      </p:sp>
      <p:sp>
        <p:nvSpPr>
          <p:cNvPr id="13" name="乗算記号 12">
            <a:extLst>
              <a:ext uri="{FF2B5EF4-FFF2-40B4-BE49-F238E27FC236}">
                <a16:creationId xmlns:a16="http://schemas.microsoft.com/office/drawing/2014/main" id="{2AC9411B-1CAD-4571-9C52-033D837BC413}"/>
              </a:ext>
            </a:extLst>
          </p:cNvPr>
          <p:cNvSpPr/>
          <p:nvPr/>
        </p:nvSpPr>
        <p:spPr>
          <a:xfrm>
            <a:off x="6837637" y="3219450"/>
            <a:ext cx="2302424" cy="1556806"/>
          </a:xfrm>
          <a:prstGeom prst="mathMultiply">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7978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53343F-DE4D-442D-AB72-D973D4398146}"/>
              </a:ext>
            </a:extLst>
          </p:cNvPr>
          <p:cNvSpPr>
            <a:spLocks noGrp="1"/>
          </p:cNvSpPr>
          <p:nvPr>
            <p:ph type="title"/>
          </p:nvPr>
        </p:nvSpPr>
        <p:spPr/>
        <p:txBody>
          <a:bodyPr/>
          <a:lstStyle/>
          <a:p>
            <a:r>
              <a:rPr kumimoji="1" lang="en-US" altLang="ja-JP"/>
              <a:t>Time walk correction</a:t>
            </a:r>
            <a:endParaRPr kumimoji="1" lang="ja-JP" altLang="en-US"/>
          </a:p>
        </p:txBody>
      </p:sp>
      <p:sp>
        <p:nvSpPr>
          <p:cNvPr id="3" name="コンテンツ プレースホルダー 2">
            <a:extLst>
              <a:ext uri="{FF2B5EF4-FFF2-40B4-BE49-F238E27FC236}">
                <a16:creationId xmlns:a16="http://schemas.microsoft.com/office/drawing/2014/main" id="{3E1389AC-1EC8-474A-9D60-1A735539F803}"/>
              </a:ext>
            </a:extLst>
          </p:cNvPr>
          <p:cNvSpPr>
            <a:spLocks noGrp="1"/>
          </p:cNvSpPr>
          <p:nvPr>
            <p:ph idx="1"/>
          </p:nvPr>
        </p:nvSpPr>
        <p:spPr/>
        <p:txBody>
          <a:bodyPr/>
          <a:lstStyle/>
          <a:p>
            <a:r>
              <a:rPr lang="ja-JP" altLang="en-US" sz="1200"/>
              <a:t>補正の方法を検討していた</a:t>
            </a:r>
            <a:endParaRPr lang="en-US" altLang="ja-JP" sz="1200"/>
          </a:p>
          <a:p>
            <a:r>
              <a:rPr kumimoji="1" lang="ja-JP" altLang="en-US" sz="1200"/>
              <a:t>補正関数</a:t>
            </a:r>
            <a:r>
              <a:rPr lang="en-US" altLang="ja-JP" sz="1200"/>
              <a:t>: p0/</a:t>
            </a:r>
            <a:r>
              <a:rPr lang="ja-JP" altLang="en-US" sz="1200"/>
              <a:t>√</a:t>
            </a:r>
            <a:r>
              <a:rPr lang="en-US" altLang="ja-JP" sz="1200"/>
              <a:t>(QDC-p1), p0(QDC-p1)</a:t>
            </a:r>
            <a:r>
              <a:rPr lang="en-US" altLang="ja-JP" sz="1200" baseline="30000"/>
              <a:t>p2</a:t>
            </a:r>
            <a:r>
              <a:rPr lang="en-US" altLang="ja-JP" sz="1200"/>
              <a:t>,log(QDC+p1), exp(p0×QDC)</a:t>
            </a:r>
          </a:p>
          <a:p>
            <a:r>
              <a:rPr lang="ja-JP" altLang="en-US" sz="1200"/>
              <a:t>補正関数を定数倍して差し引き</a:t>
            </a:r>
            <a:r>
              <a:rPr lang="en-US" altLang="ja-JP" sz="1200"/>
              <a:t>1</a:t>
            </a:r>
            <a:r>
              <a:rPr lang="ja-JP" altLang="en-US" sz="1200"/>
              <a:t>次元の飛行時間分布を作る ⇒ 分布にガウスフィットした際の</a:t>
            </a:r>
            <a:r>
              <a:rPr lang="en-US" altLang="ja-JP" sz="1200"/>
              <a:t>σ</a:t>
            </a:r>
            <a:r>
              <a:rPr lang="ja-JP" altLang="en-US" sz="1200"/>
              <a:t>を最小にする係数の組合せを探す</a:t>
            </a:r>
            <a:endParaRPr lang="en-US" altLang="ja-JP" sz="1200"/>
          </a:p>
          <a:p>
            <a:pPr marL="0" indent="0">
              <a:buNone/>
            </a:pPr>
            <a:r>
              <a:rPr kumimoji="1" lang="en-US" altLang="ja-JP" sz="1200"/>
              <a:t>	</a:t>
            </a:r>
            <a:r>
              <a:rPr lang="ja-JP" altLang="en-US" sz="1200"/>
              <a:t>⇒そもそも補正が最適になっていない段階の分布がガウシアン的である保証はない</a:t>
            </a:r>
            <a:endParaRPr lang="en-US" altLang="ja-JP" sz="1200"/>
          </a:p>
          <a:p>
            <a:pPr marL="0" indent="0">
              <a:buNone/>
            </a:pPr>
            <a:r>
              <a:rPr kumimoji="1" lang="en-US" altLang="ja-JP" sz="1200"/>
              <a:t>	</a:t>
            </a:r>
            <a:r>
              <a:rPr kumimoji="1" lang="ja-JP" altLang="en-US" sz="1200"/>
              <a:t>⇒ </a:t>
            </a:r>
            <a:r>
              <a:rPr lang="ja-JP" altLang="en-US" sz="1200"/>
              <a:t>それにガウスをフィットするのはおかしいのでは？</a:t>
            </a:r>
            <a:endParaRPr lang="en-US" altLang="ja-JP" sz="1200"/>
          </a:p>
          <a:p>
            <a:pPr marL="0" indent="0">
              <a:buNone/>
            </a:pPr>
            <a:r>
              <a:rPr kumimoji="1" lang="en-US" altLang="ja-JP" sz="1200"/>
              <a:t>	</a:t>
            </a:r>
            <a:r>
              <a:rPr kumimoji="1" lang="ja-JP" altLang="en-US" sz="1200"/>
              <a:t>⇒ 対称性を保証できるパラメータを考慮すべきでは？</a:t>
            </a:r>
            <a:r>
              <a:rPr kumimoji="1" lang="en-US" altLang="ja-JP" sz="1200"/>
              <a:t>(</a:t>
            </a:r>
            <a:r>
              <a:rPr kumimoji="1" lang="ja-JP" altLang="en-US" sz="1200"/>
              <a:t>カイ二乗</a:t>
            </a:r>
            <a:r>
              <a:rPr kumimoji="1" lang="en-US" altLang="ja-JP" sz="1200"/>
              <a:t>, </a:t>
            </a:r>
            <a:r>
              <a:rPr kumimoji="1" lang="ja-JP" altLang="en-US" sz="1200"/>
              <a:t>歪度</a:t>
            </a:r>
            <a:r>
              <a:rPr kumimoji="1" lang="en-US" altLang="ja-JP" sz="1200"/>
              <a:t>, </a:t>
            </a:r>
            <a:r>
              <a:rPr kumimoji="1" lang="ja-JP" altLang="en-US" sz="1200"/>
              <a:t>標準偏差</a:t>
            </a:r>
            <a:r>
              <a:rPr kumimoji="1" lang="en-US" altLang="ja-JP" sz="1200"/>
              <a:t>)</a:t>
            </a:r>
          </a:p>
          <a:p>
            <a:pPr marL="0" indent="0">
              <a:buNone/>
            </a:pPr>
            <a:endParaRPr lang="en-US" altLang="ja-JP" sz="1200"/>
          </a:p>
          <a:p>
            <a:pPr marL="0" indent="0">
              <a:buNone/>
            </a:pPr>
            <a:r>
              <a:rPr lang="ja-JP" altLang="en-US" sz="1200"/>
              <a:t>いまいちうまくいっていない</a:t>
            </a:r>
            <a:r>
              <a:rPr lang="en-US" altLang="ja-JP" sz="1200"/>
              <a:t>..(</a:t>
            </a:r>
            <a:r>
              <a:rPr lang="ja-JP" altLang="en-US" sz="1200"/>
              <a:t>最終結果の</a:t>
            </a:r>
            <a:r>
              <a:rPr lang="en-US" altLang="ja-JP" sz="1200"/>
              <a:t>σ</a:t>
            </a:r>
            <a:r>
              <a:rPr lang="ja-JP" altLang="en-US" sz="1200"/>
              <a:t>が </a:t>
            </a:r>
            <a:r>
              <a:rPr lang="en-US" altLang="ja-JP" sz="1200"/>
              <a:t>300 psec</a:t>
            </a:r>
            <a:r>
              <a:rPr lang="ja-JP" altLang="en-US" sz="1200"/>
              <a:t>を超えてしまう</a:t>
            </a:r>
            <a:r>
              <a:rPr lang="en-US" altLang="ja-JP" sz="1200"/>
              <a:t>......)</a:t>
            </a:r>
          </a:p>
        </p:txBody>
      </p:sp>
      <p:sp>
        <p:nvSpPr>
          <p:cNvPr id="4" name="日付プレースホルダー 3">
            <a:extLst>
              <a:ext uri="{FF2B5EF4-FFF2-40B4-BE49-F238E27FC236}">
                <a16:creationId xmlns:a16="http://schemas.microsoft.com/office/drawing/2014/main" id="{FB97E02B-6334-4FD0-822C-19B29EA06BD0}"/>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C1BB1C4D-A886-42C3-9FD8-582EB7B2AF8C}"/>
              </a:ext>
            </a:extLst>
          </p:cNvPr>
          <p:cNvSpPr>
            <a:spLocks noGrp="1"/>
          </p:cNvSpPr>
          <p:nvPr>
            <p:ph type="ftr" sz="quarter" idx="11"/>
          </p:nvPr>
        </p:nvSpPr>
        <p:spPr/>
        <p:txBody>
          <a:bodyPr/>
          <a:lstStyle/>
          <a:p>
            <a:r>
              <a:rPr kumimoji="1" lang="en-US" altLang="zh-TW"/>
              <a:t>ELS Status Report #41</a:t>
            </a:r>
            <a:endParaRPr kumimoji="1" lang="ja-JP" altLang="en-US"/>
          </a:p>
        </p:txBody>
      </p:sp>
    </p:spTree>
    <p:extLst>
      <p:ext uri="{BB962C8B-B14F-4D97-AF65-F5344CB8AC3E}">
        <p14:creationId xmlns:p14="http://schemas.microsoft.com/office/powerpoint/2010/main" val="326787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59E23082-C98B-4E12-9E47-D9ED6F77AB56}"/>
              </a:ext>
            </a:extLst>
          </p:cNvPr>
          <p:cNvSpPr>
            <a:spLocks noGrp="1"/>
          </p:cNvSpPr>
          <p:nvPr>
            <p:ph type="title"/>
          </p:nvPr>
        </p:nvSpPr>
        <p:spPr/>
        <p:txBody>
          <a:bodyPr/>
          <a:lstStyle/>
          <a:p>
            <a:r>
              <a:rPr lang="en-US" altLang="ja-JP" b="1">
                <a:effectLst>
                  <a:outerShdw blurRad="50800" dist="38100" dir="2700000" algn="tl" rotWithShape="0">
                    <a:prstClr val="black">
                      <a:alpha val="40000"/>
                    </a:prstClr>
                  </a:outerShdw>
                </a:effectLst>
              </a:rPr>
              <a:t>Backup</a:t>
            </a:r>
            <a:endParaRPr lang="ja-JP" altLang="en-US" b="1">
              <a:effectLst>
                <a:outerShdw blurRad="50800" dist="38100" dir="2700000" algn="tl" rotWithShape="0">
                  <a:prstClr val="black">
                    <a:alpha val="40000"/>
                  </a:prstClr>
                </a:outerShdw>
              </a:effectLst>
            </a:endParaRPr>
          </a:p>
        </p:txBody>
      </p:sp>
      <p:sp>
        <p:nvSpPr>
          <p:cNvPr id="7" name="テキスト プレースホルダー 6">
            <a:extLst>
              <a:ext uri="{FF2B5EF4-FFF2-40B4-BE49-F238E27FC236}">
                <a16:creationId xmlns:a16="http://schemas.microsoft.com/office/drawing/2014/main" id="{21E0C454-1D9F-4175-82D1-0577751B67D1}"/>
              </a:ext>
            </a:extLst>
          </p:cNvPr>
          <p:cNvSpPr>
            <a:spLocks noGrp="1"/>
          </p:cNvSpPr>
          <p:nvPr>
            <p:ph type="body" idx="1"/>
          </p:nvPr>
        </p:nvSpPr>
        <p:spPr/>
        <p:txBody>
          <a:bodyPr/>
          <a:lstStyle/>
          <a:p>
            <a:endParaRPr lang="ja-JP" altLang="en-US"/>
          </a:p>
        </p:txBody>
      </p:sp>
      <p:sp>
        <p:nvSpPr>
          <p:cNvPr id="4" name="日付プレースホルダー 3">
            <a:extLst>
              <a:ext uri="{FF2B5EF4-FFF2-40B4-BE49-F238E27FC236}">
                <a16:creationId xmlns:a16="http://schemas.microsoft.com/office/drawing/2014/main" id="{CAAD8EB7-E48C-424E-8A5F-15A32E59AB57}"/>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8B5FB7F1-2387-442F-8D10-078569C3F9B5}"/>
              </a:ext>
            </a:extLst>
          </p:cNvPr>
          <p:cNvSpPr>
            <a:spLocks noGrp="1"/>
          </p:cNvSpPr>
          <p:nvPr>
            <p:ph type="ftr" sz="quarter" idx="11"/>
          </p:nvPr>
        </p:nvSpPr>
        <p:spPr/>
        <p:txBody>
          <a:bodyPr/>
          <a:lstStyle/>
          <a:p>
            <a:r>
              <a:rPr kumimoji="1" lang="en-US" altLang="zh-TW"/>
              <a:t>ELS Status Report #41</a:t>
            </a:r>
            <a:endParaRPr kumimoji="1" lang="ja-JP" altLang="en-US"/>
          </a:p>
        </p:txBody>
      </p:sp>
    </p:spTree>
    <p:extLst>
      <p:ext uri="{BB962C8B-B14F-4D97-AF65-F5344CB8AC3E}">
        <p14:creationId xmlns:p14="http://schemas.microsoft.com/office/powerpoint/2010/main" val="1613611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1D7BA38B-0F2F-490B-9001-3A82452D54C3}"/>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0C9A4B7C-7B75-4F2A-9F0F-F0B9A436D6CD}"/>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タイトル 5">
            <a:extLst>
              <a:ext uri="{FF2B5EF4-FFF2-40B4-BE49-F238E27FC236}">
                <a16:creationId xmlns:a16="http://schemas.microsoft.com/office/drawing/2014/main" id="{6034270A-CDCC-4CEC-A9D2-5CC95396035C}"/>
              </a:ext>
            </a:extLst>
          </p:cNvPr>
          <p:cNvSpPr>
            <a:spLocks noGrp="1"/>
          </p:cNvSpPr>
          <p:nvPr>
            <p:ph type="title"/>
          </p:nvPr>
        </p:nvSpPr>
        <p:spPr/>
        <p:txBody>
          <a:bodyPr/>
          <a:lstStyle/>
          <a:p>
            <a:r>
              <a:rPr lang="en-US" altLang="ja-JP"/>
              <a:t>Setup fix at 2020. 08. 09 (Sun)</a:t>
            </a:r>
            <a:endParaRPr lang="ja-JP" altLang="en-US"/>
          </a:p>
        </p:txBody>
      </p:sp>
      <p:pic>
        <p:nvPicPr>
          <p:cNvPr id="8" name="図 7">
            <a:extLst>
              <a:ext uri="{FF2B5EF4-FFF2-40B4-BE49-F238E27FC236}">
                <a16:creationId xmlns:a16="http://schemas.microsoft.com/office/drawing/2014/main" id="{DA4F5A55-8A08-4855-80C7-2E3DE47F433F}"/>
              </a:ext>
            </a:extLst>
          </p:cNvPr>
          <p:cNvPicPr>
            <a:picLocks noChangeAspect="1"/>
          </p:cNvPicPr>
          <p:nvPr/>
        </p:nvPicPr>
        <p:blipFill rotWithShape="1">
          <a:blip r:embed="rId2">
            <a:extLst>
              <a:ext uri="{28A0092B-C50C-407E-A947-70E740481C1C}">
                <a14:useLocalDpi xmlns:a14="http://schemas.microsoft.com/office/drawing/2010/main" val="0"/>
              </a:ext>
            </a:extLst>
          </a:blip>
          <a:srcRect l="23063" r="28289"/>
          <a:stretch/>
        </p:blipFill>
        <p:spPr>
          <a:xfrm rot="5400000">
            <a:off x="5464355" y="279580"/>
            <a:ext cx="5975090" cy="6908699"/>
          </a:xfrm>
          <a:prstGeom prst="rect">
            <a:avLst/>
          </a:prstGeom>
        </p:spPr>
      </p:pic>
      <p:sp>
        <p:nvSpPr>
          <p:cNvPr id="2" name="テキスト ボックス 1">
            <a:extLst>
              <a:ext uri="{FF2B5EF4-FFF2-40B4-BE49-F238E27FC236}">
                <a16:creationId xmlns:a16="http://schemas.microsoft.com/office/drawing/2014/main" id="{8E6D7D35-6528-4C51-A64C-6CE17BBC0CD5}"/>
              </a:ext>
            </a:extLst>
          </p:cNvPr>
          <p:cNvSpPr txBox="1"/>
          <p:nvPr/>
        </p:nvSpPr>
        <p:spPr>
          <a:xfrm>
            <a:off x="380998" y="848497"/>
            <a:ext cx="4289855" cy="646331"/>
          </a:xfrm>
          <a:prstGeom prst="rect">
            <a:avLst/>
          </a:prstGeom>
          <a:noFill/>
        </p:spPr>
        <p:txBody>
          <a:bodyPr wrap="square" rtlCol="0">
            <a:spAutoFit/>
          </a:bodyPr>
          <a:lstStyle/>
          <a:p>
            <a:r>
              <a:rPr kumimoji="1" lang="ja-JP" altLang="en-US">
                <a:latin typeface="Arial" panose="020B0604020202020204" pitchFamily="34" charset="0"/>
                <a:ea typeface="游ゴシック" panose="020B0400000000000000" pitchFamily="50" charset="-128"/>
              </a:rPr>
              <a:t>ステッピングモーターに載るように</a:t>
            </a:r>
            <a:endParaRPr kumimoji="1" lang="en-US" altLang="ja-JP">
              <a:latin typeface="Arial" panose="020B0604020202020204" pitchFamily="34" charset="0"/>
              <a:ea typeface="游ゴシック" panose="020B0400000000000000" pitchFamily="50" charset="-128"/>
            </a:endParaRPr>
          </a:p>
          <a:p>
            <a:r>
              <a:rPr kumimoji="1" lang="en-US" altLang="ja-JP">
                <a:latin typeface="Arial" panose="020B0604020202020204" pitchFamily="34" charset="0"/>
                <a:ea typeface="游ゴシック" panose="020B0400000000000000" pitchFamily="50" charset="-128"/>
              </a:rPr>
              <a:t>β</a:t>
            </a:r>
            <a:r>
              <a:rPr kumimoji="1" lang="ja-JP" altLang="en-US">
                <a:latin typeface="Arial" panose="020B0604020202020204" pitchFamily="34" charset="0"/>
                <a:ea typeface="游ゴシック" panose="020B0400000000000000" pitchFamily="50" charset="-128"/>
              </a:rPr>
              <a:t>線源</a:t>
            </a:r>
            <a:r>
              <a:rPr kumimoji="1" lang="en-US" altLang="ja-JP">
                <a:latin typeface="Arial" panose="020B0604020202020204" pitchFamily="34" charset="0"/>
                <a:ea typeface="游ゴシック" panose="020B0400000000000000" pitchFamily="50" charset="-128"/>
              </a:rPr>
              <a:t>+Ref. Counter</a:t>
            </a:r>
            <a:r>
              <a:rPr kumimoji="1" lang="ja-JP" altLang="en-US">
                <a:latin typeface="Arial" panose="020B0604020202020204" pitchFamily="34" charset="0"/>
                <a:ea typeface="游ゴシック" panose="020B0400000000000000" pitchFamily="50" charset="-128"/>
              </a:rPr>
              <a:t>の台を組みなおした</a:t>
            </a:r>
          </a:p>
        </p:txBody>
      </p:sp>
    </p:spTree>
    <p:extLst>
      <p:ext uri="{BB962C8B-B14F-4D97-AF65-F5344CB8AC3E}">
        <p14:creationId xmlns:p14="http://schemas.microsoft.com/office/powerpoint/2010/main" val="330662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8D6ECBB3-5A65-448B-82FE-4BAF37E37827}"/>
              </a:ext>
            </a:extLst>
          </p:cNvPr>
          <p:cNvSpPr>
            <a:spLocks noGrp="1"/>
          </p:cNvSpPr>
          <p:nvPr>
            <p:ph type="dt" sz="half" idx="10"/>
          </p:nvPr>
        </p:nvSpPr>
        <p:spPr/>
        <p:txBody>
          <a:bodyPr/>
          <a:lstStyle/>
          <a:p>
            <a:r>
              <a:rPr kumimoji="1" lang="en-US" altLang="ja-JP">
                <a:latin typeface="Arial" panose="020B0604020202020204" pitchFamily="34" charset="0"/>
              </a:rPr>
              <a:t>2020. 08. 20 (Thu) NKS2 meeting</a:t>
            </a:r>
            <a:endParaRPr kumimoji="1" lang="ja-JP" altLang="en-US">
              <a:latin typeface="Arial" panose="020B0604020202020204" pitchFamily="34" charset="0"/>
            </a:endParaRPr>
          </a:p>
        </p:txBody>
      </p:sp>
      <p:sp>
        <p:nvSpPr>
          <p:cNvPr id="5" name="フッター プレースホルダー 4">
            <a:extLst>
              <a:ext uri="{FF2B5EF4-FFF2-40B4-BE49-F238E27FC236}">
                <a16:creationId xmlns:a16="http://schemas.microsoft.com/office/drawing/2014/main" id="{6A0FF62D-10D6-40F2-830A-668649302A59}"/>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タイトル 5">
            <a:extLst>
              <a:ext uri="{FF2B5EF4-FFF2-40B4-BE49-F238E27FC236}">
                <a16:creationId xmlns:a16="http://schemas.microsoft.com/office/drawing/2014/main" id="{F48F5B1B-A05A-446B-B1E7-33D789502FBC}"/>
              </a:ext>
            </a:extLst>
          </p:cNvPr>
          <p:cNvSpPr>
            <a:spLocks noGrp="1"/>
          </p:cNvSpPr>
          <p:nvPr>
            <p:ph type="title"/>
          </p:nvPr>
        </p:nvSpPr>
        <p:spPr/>
        <p:txBody>
          <a:bodyPr/>
          <a:lstStyle/>
          <a:p>
            <a:r>
              <a:rPr lang="en-US" altLang="ja-JP"/>
              <a:t>rsync</a:t>
            </a:r>
            <a:r>
              <a:rPr lang="ja-JP" altLang="en-US"/>
              <a:t>のやり方</a:t>
            </a:r>
          </a:p>
        </p:txBody>
      </p:sp>
      <p:sp>
        <p:nvSpPr>
          <p:cNvPr id="7" name="テキスト ボックス 6">
            <a:extLst>
              <a:ext uri="{FF2B5EF4-FFF2-40B4-BE49-F238E27FC236}">
                <a16:creationId xmlns:a16="http://schemas.microsoft.com/office/drawing/2014/main" id="{AE2E3D68-548F-4847-89B7-2C9A33FAFA83}"/>
              </a:ext>
            </a:extLst>
          </p:cNvPr>
          <p:cNvSpPr txBox="1"/>
          <p:nvPr/>
        </p:nvSpPr>
        <p:spPr>
          <a:xfrm>
            <a:off x="0" y="6035258"/>
            <a:ext cx="4695825" cy="276999"/>
          </a:xfrm>
          <a:prstGeom prst="rect">
            <a:avLst/>
          </a:prstGeom>
          <a:noFill/>
        </p:spPr>
        <p:txBody>
          <a:bodyPr wrap="square" rtlCol="0">
            <a:spAutoFit/>
          </a:bodyPr>
          <a:lstStyle/>
          <a:p>
            <a:r>
              <a:rPr kumimoji="1" lang="ja-JP" altLang="en-US" sz="1200">
                <a:latin typeface="Arial" panose="020B0604020202020204" pitchFamily="34" charset="0"/>
                <a:ea typeface="游ゴシック" panose="020B0400000000000000" pitchFamily="50" charset="-128"/>
              </a:rPr>
              <a:t>参考</a:t>
            </a:r>
            <a:r>
              <a:rPr kumimoji="1" lang="en-US" altLang="ja-JP" sz="1200">
                <a:latin typeface="Arial" panose="020B0604020202020204" pitchFamily="34" charset="0"/>
                <a:ea typeface="游ゴシック" panose="020B0400000000000000" pitchFamily="50" charset="-128"/>
              </a:rPr>
              <a:t>URL: </a:t>
            </a:r>
            <a:r>
              <a:rPr kumimoji="1" lang="en-US" altLang="ja-JP" sz="1200">
                <a:latin typeface="Arial" panose="020B0604020202020204" pitchFamily="34" charset="0"/>
                <a:ea typeface="游ゴシック" panose="020B0400000000000000" pitchFamily="50" charset="-128"/>
                <a:hlinkClick r:id="rId2"/>
              </a:rPr>
              <a:t>https://qiita.com/shnagai/items/7403411b4aa193d0fa0d</a:t>
            </a:r>
            <a:endParaRPr kumimoji="1" lang="ja-JP" altLang="en-US" sz="1200">
              <a:latin typeface="Arial" panose="020B0604020202020204" pitchFamily="34" charset="0"/>
              <a:ea typeface="游ゴシック" panose="020B0400000000000000" pitchFamily="50" charset="-128"/>
            </a:endParaRPr>
          </a:p>
        </p:txBody>
      </p:sp>
      <p:sp>
        <p:nvSpPr>
          <p:cNvPr id="8" name="正方形/長方形 7">
            <a:extLst>
              <a:ext uri="{FF2B5EF4-FFF2-40B4-BE49-F238E27FC236}">
                <a16:creationId xmlns:a16="http://schemas.microsoft.com/office/drawing/2014/main" id="{1FBE1650-8EB1-4B32-B92A-997EC4BC64FE}"/>
              </a:ext>
            </a:extLst>
          </p:cNvPr>
          <p:cNvSpPr/>
          <p:nvPr/>
        </p:nvSpPr>
        <p:spPr>
          <a:xfrm>
            <a:off x="314325" y="1271587"/>
            <a:ext cx="6543675" cy="4319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ü"/>
            </a:pPr>
            <a:r>
              <a:rPr kumimoji="1" lang="ja-JP" altLang="en-US" sz="1200">
                <a:solidFill>
                  <a:srgbClr val="002060"/>
                </a:solidFill>
                <a:latin typeface="Arial" panose="020B0604020202020204" pitchFamily="34" charset="0"/>
                <a:ea typeface="游ゴシック" panose="020B0400000000000000" pitchFamily="50" charset="-128"/>
              </a:rPr>
              <a:t>リモートのディレクトリ配下のファイルを</a:t>
            </a:r>
            <a:r>
              <a:rPr kumimoji="1" lang="en-US" altLang="ja-JP" sz="1200">
                <a:solidFill>
                  <a:srgbClr val="002060"/>
                </a:solidFill>
                <a:latin typeface="Arial" panose="020B0604020202020204" pitchFamily="34" charset="0"/>
                <a:ea typeface="游ゴシック" panose="020B0400000000000000" pitchFamily="50" charset="-128"/>
              </a:rPr>
              <a:t>local</a:t>
            </a:r>
            <a:r>
              <a:rPr kumimoji="1" lang="ja-JP" altLang="en-US" sz="1200">
                <a:solidFill>
                  <a:srgbClr val="002060"/>
                </a:solidFill>
                <a:latin typeface="Arial" panose="020B0604020202020204" pitchFamily="34" charset="0"/>
                <a:ea typeface="游ゴシック" panose="020B0400000000000000" pitchFamily="50" charset="-128"/>
              </a:rPr>
              <a:t>のディレクトリ以下に同期</a:t>
            </a:r>
            <a:r>
              <a:rPr kumimoji="1" lang="en-US" altLang="ja-JP" sz="1200">
                <a:solidFill>
                  <a:srgbClr val="002060"/>
                </a:solidFill>
                <a:latin typeface="Arial" panose="020B0604020202020204" pitchFamily="34" charset="0"/>
                <a:ea typeface="游ゴシック" panose="020B0400000000000000" pitchFamily="50" charset="-128"/>
              </a:rPr>
              <a:t>: </a:t>
            </a:r>
          </a:p>
          <a:p>
            <a:r>
              <a:rPr kumimoji="1" lang="en-US" altLang="ja-JP" sz="1200">
                <a:solidFill>
                  <a:srgbClr val="002060"/>
                </a:solidFill>
                <a:latin typeface="Arial" panose="020B0604020202020204" pitchFamily="34" charset="0"/>
                <a:ea typeface="游ゴシック" panose="020B0400000000000000" pitchFamily="50" charset="-128"/>
              </a:rPr>
              <a:t>     </a:t>
            </a:r>
            <a:r>
              <a:rPr kumimoji="1" lang="ja-JP" altLang="en-US" sz="1200">
                <a:solidFill>
                  <a:srgbClr val="002060"/>
                </a:solidFill>
                <a:latin typeface="Arial" panose="020B0604020202020204" pitchFamily="34" charset="0"/>
                <a:ea typeface="游ゴシック" panose="020B0400000000000000" pitchFamily="50" charset="-128"/>
              </a:rPr>
              <a:t>例</a:t>
            </a:r>
            <a:r>
              <a:rPr kumimoji="1" lang="en-US" altLang="ja-JP" sz="1200">
                <a:solidFill>
                  <a:srgbClr val="002060"/>
                </a:solidFill>
                <a:latin typeface="Arial" panose="020B0604020202020204" pitchFamily="34" charset="0"/>
                <a:ea typeface="游ゴシック" panose="020B0400000000000000" pitchFamily="50" charset="-128"/>
              </a:rPr>
              <a:t>) unidaq</a:t>
            </a:r>
            <a:r>
              <a:rPr kumimoji="1" lang="ja-JP" altLang="en-US" sz="1200">
                <a:solidFill>
                  <a:srgbClr val="002060"/>
                </a:solidFill>
                <a:latin typeface="Arial" panose="020B0604020202020204" pitchFamily="34" charset="0"/>
                <a:ea typeface="游ゴシック" panose="020B0400000000000000" pitchFamily="50" charset="-128"/>
              </a:rPr>
              <a:t>の </a:t>
            </a:r>
            <a:r>
              <a:rPr kumimoji="1" lang="en-US" altLang="ja-JP" sz="1200">
                <a:solidFill>
                  <a:srgbClr val="002060"/>
                </a:solidFill>
                <a:latin typeface="Arial" panose="020B0604020202020204" pitchFamily="34" charset="0"/>
                <a:ea typeface="游ゴシック" panose="020B0400000000000000" pitchFamily="50" charset="-128"/>
              </a:rPr>
              <a:t>/home/unidaq/kinoko/testbench/FTOF </a:t>
            </a:r>
            <a:r>
              <a:rPr kumimoji="1" lang="ja-JP" altLang="en-US" sz="1200">
                <a:solidFill>
                  <a:srgbClr val="002060"/>
                </a:solidFill>
                <a:latin typeface="Arial" panose="020B0604020202020204" pitchFamily="34" charset="0"/>
                <a:ea typeface="游ゴシック" panose="020B0400000000000000" pitchFamily="50" charset="-128"/>
              </a:rPr>
              <a:t>以下のファイルを</a:t>
            </a:r>
            <a:endParaRPr kumimoji="1" lang="en-US" altLang="ja-JP" sz="1200">
              <a:solidFill>
                <a:srgbClr val="002060"/>
              </a:solidFill>
              <a:latin typeface="Arial" panose="020B0604020202020204" pitchFamily="34" charset="0"/>
              <a:ea typeface="游ゴシック" panose="020B0400000000000000" pitchFamily="50" charset="-128"/>
            </a:endParaRPr>
          </a:p>
          <a:p>
            <a:r>
              <a:rPr kumimoji="1" lang="en-US" altLang="ja-JP" sz="1200">
                <a:solidFill>
                  <a:srgbClr val="002060"/>
                </a:solidFill>
                <a:latin typeface="Arial" panose="020B0604020202020204" pitchFamily="34" charset="0"/>
                <a:ea typeface="游ゴシック" panose="020B0400000000000000" pitchFamily="50" charset="-128"/>
              </a:rPr>
              <a:t>           </a:t>
            </a:r>
            <a:r>
              <a:rPr kumimoji="1" lang="ja-JP" altLang="en-US" sz="1200">
                <a:solidFill>
                  <a:srgbClr val="002060"/>
                </a:solidFill>
                <a:latin typeface="Arial" panose="020B0604020202020204" pitchFamily="34" charset="0"/>
                <a:ea typeface="游ゴシック" panose="020B0400000000000000" pitchFamily="50" charset="-128"/>
              </a:rPr>
              <a:t>藤原ローカル</a:t>
            </a:r>
            <a:r>
              <a:rPr kumimoji="1" lang="en-US" altLang="ja-JP" sz="1200">
                <a:solidFill>
                  <a:srgbClr val="002060"/>
                </a:solidFill>
                <a:latin typeface="Arial" panose="020B0604020202020204" pitchFamily="34" charset="0"/>
                <a:ea typeface="游ゴシック" panose="020B0400000000000000" pitchFamily="50" charset="-128"/>
              </a:rPr>
              <a:t>PC</a:t>
            </a:r>
            <a:r>
              <a:rPr kumimoji="1" lang="ja-JP" altLang="en-US" sz="1200">
                <a:solidFill>
                  <a:srgbClr val="002060"/>
                </a:solidFill>
                <a:latin typeface="Arial" panose="020B0604020202020204" pitchFamily="34" charset="0"/>
                <a:ea typeface="游ゴシック" panose="020B0400000000000000" pitchFamily="50" charset="-128"/>
              </a:rPr>
              <a:t>の</a:t>
            </a:r>
            <a:r>
              <a:rPr kumimoji="1" lang="en-US" altLang="ja-JP" sz="1200">
                <a:solidFill>
                  <a:srgbClr val="002060"/>
                </a:solidFill>
                <a:latin typeface="Arial" panose="020B0604020202020204" pitchFamily="34" charset="0"/>
                <a:ea typeface="游ゴシック" panose="020B0400000000000000" pitchFamily="50" charset="-128"/>
              </a:rPr>
              <a:t> /home/fujiwara/FToF_BK/beta_2020Aug</a:t>
            </a:r>
            <a:r>
              <a:rPr kumimoji="1" lang="ja-JP" altLang="en-US" sz="1200">
                <a:solidFill>
                  <a:srgbClr val="002060"/>
                </a:solidFill>
                <a:latin typeface="Arial" panose="020B0604020202020204" pitchFamily="34" charset="0"/>
                <a:ea typeface="游ゴシック" panose="020B0400000000000000" pitchFamily="50" charset="-128"/>
              </a:rPr>
              <a:t>に同期させる</a:t>
            </a:r>
            <a:endParaRPr kumimoji="1" lang="en-US" altLang="ja-JP" sz="1200">
              <a:solidFill>
                <a:srgbClr val="002060"/>
              </a:solidFill>
              <a:latin typeface="Arial" panose="020B0604020202020204" pitchFamily="34" charset="0"/>
              <a:ea typeface="游ゴシック" panose="020B0400000000000000" pitchFamily="50" charset="-128"/>
            </a:endParaRPr>
          </a:p>
          <a:p>
            <a:endParaRPr kumimoji="1" lang="en-US" altLang="ja-JP" sz="1200">
              <a:solidFill>
                <a:srgbClr val="002060"/>
              </a:solidFill>
              <a:latin typeface="Arial" panose="020B0604020202020204" pitchFamily="34" charset="0"/>
              <a:ea typeface="游ゴシック" panose="020B0400000000000000" pitchFamily="50" charset="-128"/>
            </a:endParaRPr>
          </a:p>
          <a:p>
            <a:r>
              <a:rPr kumimoji="1" lang="ja-JP" altLang="en-US" sz="1200">
                <a:solidFill>
                  <a:srgbClr val="002060"/>
                </a:solidFill>
                <a:latin typeface="Arial" panose="020B0604020202020204" pitchFamily="34" charset="0"/>
                <a:ea typeface="游ゴシック" panose="020B0400000000000000" pitchFamily="50" charset="-128"/>
              </a:rPr>
              <a:t>         ⇒実行例</a:t>
            </a:r>
          </a:p>
        </p:txBody>
      </p:sp>
      <p:sp>
        <p:nvSpPr>
          <p:cNvPr id="13" name="テキスト ボックス 12">
            <a:extLst>
              <a:ext uri="{FF2B5EF4-FFF2-40B4-BE49-F238E27FC236}">
                <a16:creationId xmlns:a16="http://schemas.microsoft.com/office/drawing/2014/main" id="{CC6C95F6-6653-4D9C-A135-F0441B54E7C2}"/>
              </a:ext>
            </a:extLst>
          </p:cNvPr>
          <p:cNvSpPr txBox="1"/>
          <p:nvPr/>
        </p:nvSpPr>
        <p:spPr>
          <a:xfrm>
            <a:off x="652462" y="2300287"/>
            <a:ext cx="5757863" cy="276999"/>
          </a:xfrm>
          <a:prstGeom prst="rect">
            <a:avLst/>
          </a:prstGeom>
          <a:noFill/>
        </p:spPr>
        <p:txBody>
          <a:bodyPr wrap="square" rtlCol="0">
            <a:spAutoFit/>
          </a:bodyPr>
          <a:lstStyle/>
          <a:p>
            <a:r>
              <a:rPr kumimoji="1" lang="en-US" altLang="ja-JP" sz="1200">
                <a:latin typeface="Arial" panose="020B0604020202020204" pitchFamily="34" charset="0"/>
              </a:rPr>
              <a:t>$ rsync –av –e –ssh unidaq@172.25.27.224:/home/unidaq/kinoko/testbench/FTOF</a:t>
            </a:r>
            <a:endParaRPr kumimoji="1" lang="ja-JP" altLang="en-US" sz="1200">
              <a:latin typeface="Arial" panose="020B0604020202020204" pitchFamily="34" charset="0"/>
            </a:endParaRPr>
          </a:p>
        </p:txBody>
      </p:sp>
      <p:pic>
        <p:nvPicPr>
          <p:cNvPr id="15" name="図 14">
            <a:extLst>
              <a:ext uri="{FF2B5EF4-FFF2-40B4-BE49-F238E27FC236}">
                <a16:creationId xmlns:a16="http://schemas.microsoft.com/office/drawing/2014/main" id="{16CCF367-68AB-4CBA-8AAC-C739F4355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402" y="540001"/>
            <a:ext cx="5096562" cy="5816350"/>
          </a:xfrm>
          <a:prstGeom prst="rect">
            <a:avLst/>
          </a:prstGeom>
        </p:spPr>
      </p:pic>
    </p:spTree>
    <p:extLst>
      <p:ext uri="{BB962C8B-B14F-4D97-AF65-F5344CB8AC3E}">
        <p14:creationId xmlns:p14="http://schemas.microsoft.com/office/powerpoint/2010/main" val="1833953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FA0B3EE0-6D56-423F-8C7B-E9A30318273F}"/>
              </a:ext>
            </a:extLst>
          </p:cNvPr>
          <p:cNvSpPr>
            <a:spLocks noGrp="1"/>
          </p:cNvSpPr>
          <p:nvPr>
            <p:ph type="dt" sz="half" idx="10"/>
          </p:nvPr>
        </p:nvSpPr>
        <p:spPr/>
        <p:txBody>
          <a:bodyPr/>
          <a:lstStyle/>
          <a:p>
            <a:r>
              <a:rPr kumimoji="1" lang="en-US" altLang="ja-JP">
                <a:latin typeface="Arial" panose="020B0604020202020204" pitchFamily="34" charset="0"/>
              </a:rPr>
              <a:t>2020. 08. 20 (Thu) NKS2 meeting</a:t>
            </a:r>
            <a:endParaRPr kumimoji="1" lang="ja-JP" altLang="en-US">
              <a:latin typeface="Arial" panose="020B0604020202020204" pitchFamily="34" charset="0"/>
            </a:endParaRPr>
          </a:p>
        </p:txBody>
      </p:sp>
      <p:sp>
        <p:nvSpPr>
          <p:cNvPr id="5" name="フッター プレースホルダー 4">
            <a:extLst>
              <a:ext uri="{FF2B5EF4-FFF2-40B4-BE49-F238E27FC236}">
                <a16:creationId xmlns:a16="http://schemas.microsoft.com/office/drawing/2014/main" id="{7579F6FA-88CB-439B-A471-3493E47A8C9C}"/>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タイトル 5">
            <a:extLst>
              <a:ext uri="{FF2B5EF4-FFF2-40B4-BE49-F238E27FC236}">
                <a16:creationId xmlns:a16="http://schemas.microsoft.com/office/drawing/2014/main" id="{47DBC37D-1193-4559-8314-FBE3FE91D3DF}"/>
              </a:ext>
            </a:extLst>
          </p:cNvPr>
          <p:cNvSpPr>
            <a:spLocks noGrp="1"/>
          </p:cNvSpPr>
          <p:nvPr>
            <p:ph type="title"/>
          </p:nvPr>
        </p:nvSpPr>
        <p:spPr/>
        <p:txBody>
          <a:bodyPr/>
          <a:lstStyle/>
          <a:p>
            <a:endParaRPr lang="ja-JP" altLang="en-US"/>
          </a:p>
        </p:txBody>
      </p:sp>
      <p:pic>
        <p:nvPicPr>
          <p:cNvPr id="8" name="図 7">
            <a:extLst>
              <a:ext uri="{FF2B5EF4-FFF2-40B4-BE49-F238E27FC236}">
                <a16:creationId xmlns:a16="http://schemas.microsoft.com/office/drawing/2014/main" id="{0A44ADD6-B332-4B93-B1F4-A2FD68A7981F}"/>
              </a:ext>
            </a:extLst>
          </p:cNvPr>
          <p:cNvPicPr>
            <a:picLocks noChangeAspect="1"/>
          </p:cNvPicPr>
          <p:nvPr/>
        </p:nvPicPr>
        <p:blipFill>
          <a:blip r:embed="rId2"/>
          <a:stretch>
            <a:fillRect/>
          </a:stretch>
        </p:blipFill>
        <p:spPr>
          <a:xfrm>
            <a:off x="3451331" y="1257299"/>
            <a:ext cx="8656799" cy="5464175"/>
          </a:xfrm>
          <a:prstGeom prst="rect">
            <a:avLst/>
          </a:prstGeom>
          <a:ln w="15875">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1177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751B24CD-767B-4C01-BFB7-EA9A61B69EBF}"/>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64E5CF37-4318-4786-8964-816BAD6650FC}"/>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タイトル 5">
            <a:extLst>
              <a:ext uri="{FF2B5EF4-FFF2-40B4-BE49-F238E27FC236}">
                <a16:creationId xmlns:a16="http://schemas.microsoft.com/office/drawing/2014/main" id="{B5068EBB-044E-4892-BFF3-E2FEA4B7E15C}"/>
              </a:ext>
            </a:extLst>
          </p:cNvPr>
          <p:cNvSpPr>
            <a:spLocks noGrp="1"/>
          </p:cNvSpPr>
          <p:nvPr>
            <p:ph type="title"/>
          </p:nvPr>
        </p:nvSpPr>
        <p:spPr/>
        <p:txBody>
          <a:bodyPr/>
          <a:lstStyle/>
          <a:p>
            <a:endParaRPr lang="ja-JP" altLang="en-US"/>
          </a:p>
        </p:txBody>
      </p:sp>
      <p:pic>
        <p:nvPicPr>
          <p:cNvPr id="8" name="図 7">
            <a:extLst>
              <a:ext uri="{FF2B5EF4-FFF2-40B4-BE49-F238E27FC236}">
                <a16:creationId xmlns:a16="http://schemas.microsoft.com/office/drawing/2014/main" id="{EDEEAF1F-0BAC-40A9-BC0F-DF9158D46F8D}"/>
              </a:ext>
            </a:extLst>
          </p:cNvPr>
          <p:cNvPicPr>
            <a:picLocks noChangeAspect="1"/>
          </p:cNvPicPr>
          <p:nvPr/>
        </p:nvPicPr>
        <p:blipFill>
          <a:blip r:embed="rId2"/>
          <a:stretch>
            <a:fillRect/>
          </a:stretch>
        </p:blipFill>
        <p:spPr>
          <a:xfrm>
            <a:off x="-8238" y="-1"/>
            <a:ext cx="12199496" cy="5791201"/>
          </a:xfrm>
          <a:prstGeom prst="rect">
            <a:avLst/>
          </a:prstGeom>
        </p:spPr>
      </p:pic>
      <p:sp>
        <p:nvSpPr>
          <p:cNvPr id="9" name="テキスト ボックス 8">
            <a:extLst>
              <a:ext uri="{FF2B5EF4-FFF2-40B4-BE49-F238E27FC236}">
                <a16:creationId xmlns:a16="http://schemas.microsoft.com/office/drawing/2014/main" id="{5240DFDA-C18E-4FDC-86A8-37FF2F9F152C}"/>
              </a:ext>
            </a:extLst>
          </p:cNvPr>
          <p:cNvSpPr txBox="1"/>
          <p:nvPr/>
        </p:nvSpPr>
        <p:spPr>
          <a:xfrm>
            <a:off x="0" y="5796775"/>
            <a:ext cx="3113903" cy="276999"/>
          </a:xfrm>
          <a:prstGeom prst="rect">
            <a:avLst/>
          </a:prstGeom>
          <a:noFill/>
        </p:spPr>
        <p:txBody>
          <a:bodyPr wrap="square" rtlCol="0">
            <a:spAutoFit/>
          </a:bodyPr>
          <a:lstStyle/>
          <a:p>
            <a:r>
              <a:rPr kumimoji="1" lang="en-US" altLang="ja-JP" sz="1200" b="1">
                <a:latin typeface="Arial" panose="020B0604020202020204" pitchFamily="34" charset="0"/>
              </a:rPr>
              <a:t>run002_BetaRef1ToF_DoubleFit_01.pdf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56173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751B24CD-767B-4C01-BFB7-EA9A61B69EBF}"/>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64E5CF37-4318-4786-8964-816BAD6650FC}"/>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タイトル 5">
            <a:extLst>
              <a:ext uri="{FF2B5EF4-FFF2-40B4-BE49-F238E27FC236}">
                <a16:creationId xmlns:a16="http://schemas.microsoft.com/office/drawing/2014/main" id="{B5068EBB-044E-4892-BFF3-E2FEA4B7E15C}"/>
              </a:ext>
            </a:extLst>
          </p:cNvPr>
          <p:cNvSpPr>
            <a:spLocks noGrp="1"/>
          </p:cNvSpPr>
          <p:nvPr>
            <p:ph type="title"/>
          </p:nvPr>
        </p:nvSpPr>
        <p:spPr/>
        <p:txBody>
          <a:bodyPr/>
          <a:lstStyle/>
          <a:p>
            <a:endParaRPr lang="ja-JP" altLang="en-US"/>
          </a:p>
        </p:txBody>
      </p:sp>
      <p:pic>
        <p:nvPicPr>
          <p:cNvPr id="8" name="図 7">
            <a:extLst>
              <a:ext uri="{FF2B5EF4-FFF2-40B4-BE49-F238E27FC236}">
                <a16:creationId xmlns:a16="http://schemas.microsoft.com/office/drawing/2014/main" id="{EDEEAF1F-0BAC-40A9-BC0F-DF9158D46F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38" y="-1"/>
            <a:ext cx="12199496" cy="5791200"/>
          </a:xfrm>
          <a:prstGeom prst="rect">
            <a:avLst/>
          </a:prstGeom>
        </p:spPr>
      </p:pic>
      <p:sp>
        <p:nvSpPr>
          <p:cNvPr id="9" name="テキスト ボックス 8">
            <a:extLst>
              <a:ext uri="{FF2B5EF4-FFF2-40B4-BE49-F238E27FC236}">
                <a16:creationId xmlns:a16="http://schemas.microsoft.com/office/drawing/2014/main" id="{5240DFDA-C18E-4FDC-86A8-37FF2F9F152C}"/>
              </a:ext>
            </a:extLst>
          </p:cNvPr>
          <p:cNvSpPr txBox="1"/>
          <p:nvPr/>
        </p:nvSpPr>
        <p:spPr>
          <a:xfrm>
            <a:off x="0" y="5796775"/>
            <a:ext cx="3113903" cy="276999"/>
          </a:xfrm>
          <a:prstGeom prst="rect">
            <a:avLst/>
          </a:prstGeom>
          <a:noFill/>
        </p:spPr>
        <p:txBody>
          <a:bodyPr wrap="square" rtlCol="0">
            <a:spAutoFit/>
          </a:bodyPr>
          <a:lstStyle/>
          <a:p>
            <a:r>
              <a:rPr kumimoji="1" lang="en-US" altLang="ja-JP" sz="1200" b="1">
                <a:latin typeface="Arial" panose="020B0604020202020204" pitchFamily="34" charset="0"/>
              </a:rPr>
              <a:t>run002_BetaRef1ToF_DoubleFit_01.pdf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1240264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5BA602-1ED6-498A-A7EC-6E3D8F36508C}"/>
              </a:ext>
            </a:extLst>
          </p:cNvPr>
          <p:cNvSpPr>
            <a:spLocks noGrp="1"/>
          </p:cNvSpPr>
          <p:nvPr>
            <p:ph type="title"/>
          </p:nvPr>
        </p:nvSpPr>
        <p:spPr/>
        <p:txBody>
          <a:bodyPr/>
          <a:lstStyle/>
          <a:p>
            <a:r>
              <a:rPr kumimoji="1" lang="en-US" altLang="ja-JP"/>
              <a:t>New DAQ PC</a:t>
            </a:r>
            <a:endParaRPr kumimoji="1" lang="ja-JP" altLang="en-US"/>
          </a:p>
        </p:txBody>
      </p:sp>
      <p:sp>
        <p:nvSpPr>
          <p:cNvPr id="3" name="コンテンツ プレースホルダー 2">
            <a:extLst>
              <a:ext uri="{FF2B5EF4-FFF2-40B4-BE49-F238E27FC236}">
                <a16:creationId xmlns:a16="http://schemas.microsoft.com/office/drawing/2014/main" id="{2AAA7DB2-F93C-423F-AB6B-B2C3290FD8F1}"/>
              </a:ext>
            </a:extLst>
          </p:cNvPr>
          <p:cNvSpPr>
            <a:spLocks noGrp="1"/>
          </p:cNvSpPr>
          <p:nvPr>
            <p:ph idx="1"/>
          </p:nvPr>
        </p:nvSpPr>
        <p:spPr/>
        <p:txBody>
          <a:bodyPr>
            <a:normAutofit/>
          </a:bodyPr>
          <a:lstStyle/>
          <a:p>
            <a:r>
              <a:rPr lang="ja-JP" altLang="en-US" sz="1200"/>
              <a:t>新しい</a:t>
            </a:r>
            <a:r>
              <a:rPr lang="en-US" altLang="ja-JP" sz="1200"/>
              <a:t>DAQ</a:t>
            </a:r>
            <a:r>
              <a:rPr lang="ja-JP" altLang="en-US" sz="1200"/>
              <a:t>用</a:t>
            </a:r>
            <a:r>
              <a:rPr lang="en-US" altLang="ja-JP" sz="1200"/>
              <a:t>PC</a:t>
            </a:r>
            <a:r>
              <a:rPr lang="ja-JP" altLang="en-US" sz="1200"/>
              <a:t>を導入していただきました。</a:t>
            </a:r>
            <a:endParaRPr lang="en-US" altLang="ja-JP" sz="1200"/>
          </a:p>
          <a:p>
            <a:endParaRPr kumimoji="1" lang="en-US" altLang="ja-JP" sz="1200"/>
          </a:p>
          <a:p>
            <a:r>
              <a:rPr kumimoji="1" lang="en-US" altLang="ja-JP" sz="1200"/>
              <a:t>smallkinoko </a:t>
            </a:r>
            <a:r>
              <a:rPr kumimoji="1" lang="ja-JP" altLang="en-US" sz="1200"/>
              <a:t>がなぜか立ち上がらない。</a:t>
            </a:r>
            <a:r>
              <a:rPr kumimoji="1" lang="en-US" altLang="ja-JP" sz="1200"/>
              <a:t>(viewer</a:t>
            </a:r>
            <a:r>
              <a:rPr kumimoji="1" lang="ja-JP" altLang="en-US" sz="1200"/>
              <a:t>の問題らしいが詳細はよく理解できていません</a:t>
            </a:r>
            <a:r>
              <a:rPr kumimoji="1" lang="en-US" altLang="ja-JP" sz="1200"/>
              <a:t>)</a:t>
            </a:r>
          </a:p>
          <a:p>
            <a:r>
              <a:rPr lang="en-US" altLang="ja-JP" sz="1200"/>
              <a:t>tinykinoko </a:t>
            </a:r>
            <a:r>
              <a:rPr lang="ja-JP" altLang="en-US" sz="1200"/>
              <a:t>なら問題なく使用できる</a:t>
            </a:r>
            <a:endParaRPr kumimoji="1" lang="ja-JP" altLang="en-US" sz="1200"/>
          </a:p>
        </p:txBody>
      </p:sp>
      <p:sp>
        <p:nvSpPr>
          <p:cNvPr id="4" name="日付プレースホルダー 3">
            <a:extLst>
              <a:ext uri="{FF2B5EF4-FFF2-40B4-BE49-F238E27FC236}">
                <a16:creationId xmlns:a16="http://schemas.microsoft.com/office/drawing/2014/main" id="{4484E0DB-A00E-4C32-8865-7F81CAE0EC87}"/>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6B9B0492-409F-4875-A758-2F068E0B42A9}"/>
              </a:ext>
            </a:extLst>
          </p:cNvPr>
          <p:cNvSpPr>
            <a:spLocks noGrp="1"/>
          </p:cNvSpPr>
          <p:nvPr>
            <p:ph type="ftr" sz="quarter" idx="11"/>
          </p:nvPr>
        </p:nvSpPr>
        <p:spPr/>
        <p:txBody>
          <a:bodyPr/>
          <a:lstStyle/>
          <a:p>
            <a:r>
              <a:rPr kumimoji="1" lang="en-US" altLang="zh-TW"/>
              <a:t>ELS Status Report #41</a:t>
            </a:r>
            <a:endParaRPr kumimoji="1" lang="ja-JP" altLang="en-US"/>
          </a:p>
        </p:txBody>
      </p:sp>
      <p:pic>
        <p:nvPicPr>
          <p:cNvPr id="9" name="図 8">
            <a:extLst>
              <a:ext uri="{FF2B5EF4-FFF2-40B4-BE49-F238E27FC236}">
                <a16:creationId xmlns:a16="http://schemas.microsoft.com/office/drawing/2014/main" id="{89E95E82-35D9-47F6-9F8E-4A65B60E0572}"/>
              </a:ext>
            </a:extLst>
          </p:cNvPr>
          <p:cNvPicPr>
            <a:picLocks noChangeAspect="1"/>
          </p:cNvPicPr>
          <p:nvPr/>
        </p:nvPicPr>
        <p:blipFill rotWithShape="1">
          <a:blip r:embed="rId2">
            <a:extLst>
              <a:ext uri="{28A0092B-C50C-407E-A947-70E740481C1C}">
                <a14:useLocalDpi xmlns:a14="http://schemas.microsoft.com/office/drawing/2010/main" val="0"/>
              </a:ext>
            </a:extLst>
          </a:blip>
          <a:srcRect l="49753" r="16350"/>
          <a:stretch/>
        </p:blipFill>
        <p:spPr>
          <a:xfrm rot="5400000">
            <a:off x="6447842" y="830017"/>
            <a:ext cx="4067172" cy="6749144"/>
          </a:xfrm>
          <a:prstGeom prst="rect">
            <a:avLst/>
          </a:prstGeom>
        </p:spPr>
      </p:pic>
    </p:spTree>
    <p:extLst>
      <p:ext uri="{BB962C8B-B14F-4D97-AF65-F5344CB8AC3E}">
        <p14:creationId xmlns:p14="http://schemas.microsoft.com/office/powerpoint/2010/main" val="150826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751B24CD-767B-4C01-BFB7-EA9A61B69EBF}"/>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64E5CF37-4318-4786-8964-816BAD6650FC}"/>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タイトル 5">
            <a:extLst>
              <a:ext uri="{FF2B5EF4-FFF2-40B4-BE49-F238E27FC236}">
                <a16:creationId xmlns:a16="http://schemas.microsoft.com/office/drawing/2014/main" id="{B5068EBB-044E-4892-BFF3-E2FEA4B7E15C}"/>
              </a:ext>
            </a:extLst>
          </p:cNvPr>
          <p:cNvSpPr>
            <a:spLocks noGrp="1"/>
          </p:cNvSpPr>
          <p:nvPr>
            <p:ph type="title"/>
          </p:nvPr>
        </p:nvSpPr>
        <p:spPr/>
        <p:txBody>
          <a:bodyPr/>
          <a:lstStyle/>
          <a:p>
            <a:endParaRPr lang="ja-JP" altLang="en-US"/>
          </a:p>
        </p:txBody>
      </p:sp>
      <p:pic>
        <p:nvPicPr>
          <p:cNvPr id="8" name="図 7">
            <a:extLst>
              <a:ext uri="{FF2B5EF4-FFF2-40B4-BE49-F238E27FC236}">
                <a16:creationId xmlns:a16="http://schemas.microsoft.com/office/drawing/2014/main" id="{EDEEAF1F-0BAC-40A9-BC0F-DF9158D46F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38" y="-1"/>
            <a:ext cx="12199495" cy="5791200"/>
          </a:xfrm>
          <a:prstGeom prst="rect">
            <a:avLst/>
          </a:prstGeom>
        </p:spPr>
      </p:pic>
      <p:sp>
        <p:nvSpPr>
          <p:cNvPr id="9" name="テキスト ボックス 8">
            <a:extLst>
              <a:ext uri="{FF2B5EF4-FFF2-40B4-BE49-F238E27FC236}">
                <a16:creationId xmlns:a16="http://schemas.microsoft.com/office/drawing/2014/main" id="{5240DFDA-C18E-4FDC-86A8-37FF2F9F152C}"/>
              </a:ext>
            </a:extLst>
          </p:cNvPr>
          <p:cNvSpPr txBox="1"/>
          <p:nvPr/>
        </p:nvSpPr>
        <p:spPr>
          <a:xfrm>
            <a:off x="0" y="5796775"/>
            <a:ext cx="3113903" cy="276999"/>
          </a:xfrm>
          <a:prstGeom prst="rect">
            <a:avLst/>
          </a:prstGeom>
          <a:noFill/>
        </p:spPr>
        <p:txBody>
          <a:bodyPr wrap="square" rtlCol="0">
            <a:spAutoFit/>
          </a:bodyPr>
          <a:lstStyle/>
          <a:p>
            <a:r>
              <a:rPr kumimoji="1" lang="en-US" altLang="ja-JP" sz="1200" b="1">
                <a:latin typeface="Arial" panose="020B0604020202020204" pitchFamily="34" charset="0"/>
              </a:rPr>
              <a:t>run002_BetaRef1ToF_DoubleFit_01.pdf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2717415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751B24CD-767B-4C01-BFB7-EA9A61B69EBF}"/>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64E5CF37-4318-4786-8964-816BAD6650FC}"/>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6" name="タイトル 5">
            <a:extLst>
              <a:ext uri="{FF2B5EF4-FFF2-40B4-BE49-F238E27FC236}">
                <a16:creationId xmlns:a16="http://schemas.microsoft.com/office/drawing/2014/main" id="{B5068EBB-044E-4892-BFF3-E2FEA4B7E15C}"/>
              </a:ext>
            </a:extLst>
          </p:cNvPr>
          <p:cNvSpPr>
            <a:spLocks noGrp="1"/>
          </p:cNvSpPr>
          <p:nvPr>
            <p:ph type="title"/>
          </p:nvPr>
        </p:nvSpPr>
        <p:spPr/>
        <p:txBody>
          <a:bodyPr/>
          <a:lstStyle/>
          <a:p>
            <a:endParaRPr lang="ja-JP" altLang="en-US"/>
          </a:p>
        </p:txBody>
      </p:sp>
      <p:pic>
        <p:nvPicPr>
          <p:cNvPr id="8" name="図 7">
            <a:extLst>
              <a:ext uri="{FF2B5EF4-FFF2-40B4-BE49-F238E27FC236}">
                <a16:creationId xmlns:a16="http://schemas.microsoft.com/office/drawing/2014/main" id="{EDEEAF1F-0BAC-40A9-BC0F-DF9158D46F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476" y="-1"/>
            <a:ext cx="12199495" cy="5791200"/>
          </a:xfrm>
          <a:prstGeom prst="rect">
            <a:avLst/>
          </a:prstGeom>
        </p:spPr>
      </p:pic>
      <p:sp>
        <p:nvSpPr>
          <p:cNvPr id="9" name="テキスト ボックス 8">
            <a:extLst>
              <a:ext uri="{FF2B5EF4-FFF2-40B4-BE49-F238E27FC236}">
                <a16:creationId xmlns:a16="http://schemas.microsoft.com/office/drawing/2014/main" id="{5240DFDA-C18E-4FDC-86A8-37FF2F9F152C}"/>
              </a:ext>
            </a:extLst>
          </p:cNvPr>
          <p:cNvSpPr txBox="1"/>
          <p:nvPr/>
        </p:nvSpPr>
        <p:spPr>
          <a:xfrm>
            <a:off x="0" y="5796775"/>
            <a:ext cx="3113903" cy="276999"/>
          </a:xfrm>
          <a:prstGeom prst="rect">
            <a:avLst/>
          </a:prstGeom>
          <a:noFill/>
        </p:spPr>
        <p:txBody>
          <a:bodyPr wrap="square" rtlCol="0">
            <a:spAutoFit/>
          </a:bodyPr>
          <a:lstStyle/>
          <a:p>
            <a:r>
              <a:rPr kumimoji="1" lang="en-US" altLang="ja-JP" sz="1200" b="1">
                <a:latin typeface="Arial" panose="020B0604020202020204" pitchFamily="34" charset="0"/>
              </a:rPr>
              <a:t>run002_BetaRef1ToF_DoubleFit_01.pdf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4076952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2BC5E80-4192-4D8A-85CF-04EE1E339300}"/>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AF5599F6-9E0E-414A-BF13-46ED0246759A}"/>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40D52DCA-EB1C-4615-BB01-37572D070C62}"/>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370F41E4-E26B-4DAB-900F-D5E007841473}"/>
              </a:ext>
            </a:extLst>
          </p:cNvPr>
          <p:cNvPicPr>
            <a:picLocks noChangeAspect="1"/>
          </p:cNvPicPr>
          <p:nvPr/>
        </p:nvPicPr>
        <p:blipFill>
          <a:blip r:embed="rId2"/>
          <a:stretch>
            <a:fillRect/>
          </a:stretch>
        </p:blipFill>
        <p:spPr>
          <a:xfrm>
            <a:off x="0" y="0"/>
            <a:ext cx="12192000" cy="5787642"/>
          </a:xfrm>
          <a:prstGeom prst="rect">
            <a:avLst/>
          </a:prstGeom>
        </p:spPr>
      </p:pic>
      <p:sp>
        <p:nvSpPr>
          <p:cNvPr id="8" name="テキスト ボックス 7">
            <a:extLst>
              <a:ext uri="{FF2B5EF4-FFF2-40B4-BE49-F238E27FC236}">
                <a16:creationId xmlns:a16="http://schemas.microsoft.com/office/drawing/2014/main" id="{95731D8E-D874-4A6F-97F4-C450490AC7E9}"/>
              </a:ext>
            </a:extLst>
          </p:cNvPr>
          <p:cNvSpPr txBox="1"/>
          <p:nvPr/>
        </p:nvSpPr>
        <p:spPr>
          <a:xfrm>
            <a:off x="0" y="5796775"/>
            <a:ext cx="3113903" cy="276999"/>
          </a:xfrm>
          <a:prstGeom prst="rect">
            <a:avLst/>
          </a:prstGeom>
          <a:noFill/>
        </p:spPr>
        <p:txBody>
          <a:bodyPr wrap="square" rtlCol="0">
            <a:spAutoFit/>
          </a:bodyPr>
          <a:lstStyle/>
          <a:p>
            <a:r>
              <a:rPr kumimoji="1" lang="en-US" altLang="ja-JP" sz="1200" b="1">
                <a:latin typeface="Arial" panose="020B0604020202020204" pitchFamily="34" charset="0"/>
              </a:rPr>
              <a:t>run002_BetaRef1ToF_ChisNDF_01.pdf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88578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2BC5E80-4192-4D8A-85CF-04EE1E339300}"/>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AF5599F6-9E0E-414A-BF13-46ED0246759A}"/>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40D52DCA-EB1C-4615-BB01-37572D070C62}"/>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370F41E4-E26B-4DAB-900F-D5E0078414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5787641"/>
          </a:xfrm>
          <a:prstGeom prst="rect">
            <a:avLst/>
          </a:prstGeom>
        </p:spPr>
      </p:pic>
      <p:sp>
        <p:nvSpPr>
          <p:cNvPr id="8" name="テキスト ボックス 7">
            <a:extLst>
              <a:ext uri="{FF2B5EF4-FFF2-40B4-BE49-F238E27FC236}">
                <a16:creationId xmlns:a16="http://schemas.microsoft.com/office/drawing/2014/main" id="{95731D8E-D874-4A6F-97F4-C450490AC7E9}"/>
              </a:ext>
            </a:extLst>
          </p:cNvPr>
          <p:cNvSpPr txBox="1"/>
          <p:nvPr/>
        </p:nvSpPr>
        <p:spPr>
          <a:xfrm>
            <a:off x="0" y="5796775"/>
            <a:ext cx="3113903" cy="276999"/>
          </a:xfrm>
          <a:prstGeom prst="rect">
            <a:avLst/>
          </a:prstGeom>
          <a:noFill/>
        </p:spPr>
        <p:txBody>
          <a:bodyPr wrap="square" rtlCol="0">
            <a:spAutoFit/>
          </a:bodyPr>
          <a:lstStyle/>
          <a:p>
            <a:r>
              <a:rPr kumimoji="1" lang="en-US" altLang="ja-JP" sz="1200" b="1">
                <a:latin typeface="Arial" panose="020B0604020202020204" pitchFamily="34" charset="0"/>
              </a:rPr>
              <a:t>run002_BetaRef1ToF_ChisNDF_01.pdf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2130683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2BC5E80-4192-4D8A-85CF-04EE1E339300}"/>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AF5599F6-9E0E-414A-BF13-46ED0246759A}"/>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40D52DCA-EB1C-4615-BB01-37572D070C62}"/>
              </a:ext>
            </a:extLst>
          </p:cNvPr>
          <p:cNvSpPr>
            <a:spLocks noGrp="1"/>
          </p:cNvSpPr>
          <p:nvPr>
            <p:ph type="title"/>
          </p:nvPr>
        </p:nvSpPr>
        <p:spPr/>
        <p:txBody>
          <a:bodyPr/>
          <a:lstStyle/>
          <a:p>
            <a:endParaRPr kumimoji="1" lang="ja-JP" altLang="en-US"/>
          </a:p>
        </p:txBody>
      </p:sp>
      <p:sp>
        <p:nvSpPr>
          <p:cNvPr id="8" name="テキスト ボックス 7">
            <a:extLst>
              <a:ext uri="{FF2B5EF4-FFF2-40B4-BE49-F238E27FC236}">
                <a16:creationId xmlns:a16="http://schemas.microsoft.com/office/drawing/2014/main" id="{95731D8E-D874-4A6F-97F4-C450490AC7E9}"/>
              </a:ext>
            </a:extLst>
          </p:cNvPr>
          <p:cNvSpPr txBox="1"/>
          <p:nvPr/>
        </p:nvSpPr>
        <p:spPr>
          <a:xfrm>
            <a:off x="0" y="5796775"/>
            <a:ext cx="3113903" cy="276999"/>
          </a:xfrm>
          <a:prstGeom prst="rect">
            <a:avLst/>
          </a:prstGeom>
          <a:noFill/>
        </p:spPr>
        <p:txBody>
          <a:bodyPr wrap="square" rtlCol="0">
            <a:spAutoFit/>
          </a:bodyPr>
          <a:lstStyle/>
          <a:p>
            <a:r>
              <a:rPr kumimoji="1" lang="en-US" altLang="ja-JP" sz="1200" b="1">
                <a:latin typeface="Arial" panose="020B0604020202020204" pitchFamily="34" charset="0"/>
              </a:rPr>
              <a:t>run002_BetaRef1ToF_ChisNDF_01.pdf</a:t>
            </a:r>
            <a:endParaRPr kumimoji="1" lang="ja-JP" altLang="en-US" sz="1200" b="1">
              <a:latin typeface="Arial" panose="020B0604020202020204" pitchFamily="34" charset="0"/>
            </a:endParaRPr>
          </a:p>
        </p:txBody>
      </p:sp>
      <p:pic>
        <p:nvPicPr>
          <p:cNvPr id="12" name="図 11">
            <a:extLst>
              <a:ext uri="{FF2B5EF4-FFF2-40B4-BE49-F238E27FC236}">
                <a16:creationId xmlns:a16="http://schemas.microsoft.com/office/drawing/2014/main" id="{CB5295A7-9B2D-46AA-8FBB-21C64B9DAB3D}"/>
              </a:ext>
            </a:extLst>
          </p:cNvPr>
          <p:cNvPicPr>
            <a:picLocks noChangeAspect="1"/>
          </p:cNvPicPr>
          <p:nvPr/>
        </p:nvPicPr>
        <p:blipFill>
          <a:blip r:embed="rId2"/>
          <a:stretch>
            <a:fillRect/>
          </a:stretch>
        </p:blipFill>
        <p:spPr>
          <a:xfrm>
            <a:off x="0" y="0"/>
            <a:ext cx="12192000" cy="5787642"/>
          </a:xfrm>
          <a:prstGeom prst="rect">
            <a:avLst/>
          </a:prstGeom>
        </p:spPr>
      </p:pic>
    </p:spTree>
    <p:extLst>
      <p:ext uri="{BB962C8B-B14F-4D97-AF65-F5344CB8AC3E}">
        <p14:creationId xmlns:p14="http://schemas.microsoft.com/office/powerpoint/2010/main" val="151898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BB52788-5A20-47E0-90E2-A948A8790A11}"/>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C3AFB057-A6DF-4002-A5CB-E0A1D307496B}"/>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F6977A71-7A70-4CE4-9E84-0415ABA751F0}"/>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3025797B-C768-4B2B-BB08-7C4A29F9A222}"/>
              </a:ext>
            </a:extLst>
          </p:cNvPr>
          <p:cNvPicPr>
            <a:picLocks noChangeAspect="1"/>
          </p:cNvPicPr>
          <p:nvPr/>
        </p:nvPicPr>
        <p:blipFill>
          <a:blip r:embed="rId2"/>
          <a:stretch>
            <a:fillRect/>
          </a:stretch>
        </p:blipFill>
        <p:spPr>
          <a:xfrm>
            <a:off x="0" y="0"/>
            <a:ext cx="12188911" cy="5782962"/>
          </a:xfrm>
          <a:prstGeom prst="rect">
            <a:avLst/>
          </a:prstGeom>
        </p:spPr>
      </p:pic>
    </p:spTree>
    <p:extLst>
      <p:ext uri="{BB962C8B-B14F-4D97-AF65-F5344CB8AC3E}">
        <p14:creationId xmlns:p14="http://schemas.microsoft.com/office/powerpoint/2010/main" val="974854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3F5FCEC-B571-4CED-A479-64BF8B4C7A1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6859506D-AFB4-4995-A089-9DCE8F60835D}"/>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BC1EDFB4-E24A-4BC8-BB5C-8024F7C554E1}"/>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4A3AEDEC-BC44-4CD3-96CF-AC8C3F66F35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613588" y="0"/>
            <a:ext cx="3581398" cy="3506292"/>
          </a:xfrm>
          <a:prstGeom prst="rect">
            <a:avLst/>
          </a:prstGeom>
        </p:spPr>
      </p:pic>
      <p:pic>
        <p:nvPicPr>
          <p:cNvPr id="8" name="図 7">
            <a:extLst>
              <a:ext uri="{FF2B5EF4-FFF2-40B4-BE49-F238E27FC236}">
                <a16:creationId xmlns:a16="http://schemas.microsoft.com/office/drawing/2014/main" id="{3358B1A6-1FCD-49D6-8EAF-6D122BAC456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94986" y="0"/>
            <a:ext cx="6997014" cy="6858000"/>
          </a:xfrm>
          <a:prstGeom prst="rect">
            <a:avLst/>
          </a:prstGeom>
        </p:spPr>
      </p:pic>
      <p:pic>
        <p:nvPicPr>
          <p:cNvPr id="10" name="図 9">
            <a:extLst>
              <a:ext uri="{FF2B5EF4-FFF2-40B4-BE49-F238E27FC236}">
                <a16:creationId xmlns:a16="http://schemas.microsoft.com/office/drawing/2014/main" id="{D10AED23-4AAF-4A52-AB3E-671C1E0AE6F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13588" y="3409107"/>
            <a:ext cx="3581398" cy="3448893"/>
          </a:xfrm>
          <a:prstGeom prst="rect">
            <a:avLst/>
          </a:prstGeom>
        </p:spPr>
      </p:pic>
    </p:spTree>
    <p:extLst>
      <p:ext uri="{BB962C8B-B14F-4D97-AF65-F5344CB8AC3E}">
        <p14:creationId xmlns:p14="http://schemas.microsoft.com/office/powerpoint/2010/main" val="2362029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3F5FCEC-B571-4CED-A479-64BF8B4C7A1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6859506D-AFB4-4995-A089-9DCE8F60835D}"/>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BC1EDFB4-E24A-4BC8-BB5C-8024F7C554E1}"/>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4A3AEDEC-BC44-4CD3-96CF-AC8C3F66F35F}"/>
              </a:ext>
            </a:extLst>
          </p:cNvPr>
          <p:cNvPicPr>
            <a:picLocks noChangeAspect="1"/>
          </p:cNvPicPr>
          <p:nvPr/>
        </p:nvPicPr>
        <p:blipFill rotWithShape="1">
          <a:blip r:embed="rId2"/>
          <a:srcRect r="49113" b="50000"/>
          <a:stretch/>
        </p:blipFill>
        <p:spPr>
          <a:xfrm>
            <a:off x="1728228" y="0"/>
            <a:ext cx="3581398" cy="3429000"/>
          </a:xfrm>
          <a:prstGeom prst="rect">
            <a:avLst/>
          </a:prstGeom>
        </p:spPr>
      </p:pic>
      <p:pic>
        <p:nvPicPr>
          <p:cNvPr id="8" name="図 7">
            <a:extLst>
              <a:ext uri="{FF2B5EF4-FFF2-40B4-BE49-F238E27FC236}">
                <a16:creationId xmlns:a16="http://schemas.microsoft.com/office/drawing/2014/main" id="{3358B1A6-1FCD-49D6-8EAF-6D122BAC4561}"/>
              </a:ext>
            </a:extLst>
          </p:cNvPr>
          <p:cNvPicPr>
            <a:picLocks noChangeAspect="1"/>
          </p:cNvPicPr>
          <p:nvPr/>
        </p:nvPicPr>
        <p:blipFill rotWithShape="1">
          <a:blip r:embed="rId2"/>
          <a:srcRect t="50000" r="50887"/>
          <a:stretch/>
        </p:blipFill>
        <p:spPr>
          <a:xfrm>
            <a:off x="5276850" y="0"/>
            <a:ext cx="6915150" cy="6860220"/>
          </a:xfrm>
          <a:prstGeom prst="rect">
            <a:avLst/>
          </a:prstGeom>
        </p:spPr>
      </p:pic>
      <p:pic>
        <p:nvPicPr>
          <p:cNvPr id="10" name="図 9">
            <a:extLst>
              <a:ext uri="{FF2B5EF4-FFF2-40B4-BE49-F238E27FC236}">
                <a16:creationId xmlns:a16="http://schemas.microsoft.com/office/drawing/2014/main" id="{D10AED23-4AAF-4A52-AB3E-671C1E0AE6FC}"/>
              </a:ext>
            </a:extLst>
          </p:cNvPr>
          <p:cNvPicPr>
            <a:picLocks noChangeAspect="1"/>
          </p:cNvPicPr>
          <p:nvPr/>
        </p:nvPicPr>
        <p:blipFill rotWithShape="1">
          <a:blip r:embed="rId2"/>
          <a:srcRect l="50887" b="50000"/>
          <a:stretch/>
        </p:blipFill>
        <p:spPr>
          <a:xfrm>
            <a:off x="1728228" y="3337567"/>
            <a:ext cx="3548622" cy="3520433"/>
          </a:xfrm>
          <a:prstGeom prst="rect">
            <a:avLst/>
          </a:prstGeom>
        </p:spPr>
      </p:pic>
    </p:spTree>
    <p:extLst>
      <p:ext uri="{BB962C8B-B14F-4D97-AF65-F5344CB8AC3E}">
        <p14:creationId xmlns:p14="http://schemas.microsoft.com/office/powerpoint/2010/main" val="2364161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3F5FCEC-B571-4CED-A479-64BF8B4C7A1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6859506D-AFB4-4995-A089-9DCE8F60835D}"/>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BC1EDFB4-E24A-4BC8-BB5C-8024F7C554E1}"/>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4A3AEDEC-BC44-4CD3-96CF-AC8C3F66F35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57837" y="0"/>
            <a:ext cx="3522179" cy="3429000"/>
          </a:xfrm>
          <a:prstGeom prst="rect">
            <a:avLst/>
          </a:prstGeom>
        </p:spPr>
      </p:pic>
      <p:pic>
        <p:nvPicPr>
          <p:cNvPr id="8" name="図 7">
            <a:extLst>
              <a:ext uri="{FF2B5EF4-FFF2-40B4-BE49-F238E27FC236}">
                <a16:creationId xmlns:a16="http://schemas.microsoft.com/office/drawing/2014/main" id="{3358B1A6-1FCD-49D6-8EAF-6D122BAC456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078047" y="0"/>
            <a:ext cx="7113953" cy="6858000"/>
          </a:xfrm>
          <a:prstGeom prst="rect">
            <a:avLst/>
          </a:prstGeom>
        </p:spPr>
      </p:pic>
      <p:pic>
        <p:nvPicPr>
          <p:cNvPr id="10" name="図 9">
            <a:extLst>
              <a:ext uri="{FF2B5EF4-FFF2-40B4-BE49-F238E27FC236}">
                <a16:creationId xmlns:a16="http://schemas.microsoft.com/office/drawing/2014/main" id="{D10AED23-4AAF-4A52-AB3E-671C1E0AE6F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728228" y="3372238"/>
            <a:ext cx="3548622" cy="3451091"/>
          </a:xfrm>
          <a:prstGeom prst="rect">
            <a:avLst/>
          </a:prstGeom>
        </p:spPr>
      </p:pic>
    </p:spTree>
    <p:extLst>
      <p:ext uri="{BB962C8B-B14F-4D97-AF65-F5344CB8AC3E}">
        <p14:creationId xmlns:p14="http://schemas.microsoft.com/office/powerpoint/2010/main" val="3246100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F7EEB67-E5BB-425A-B775-55F286921756}"/>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01730C46-83AA-4A82-8DB1-C022BCB54D07}"/>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759F2182-D271-4F8D-846F-2503D6E6C408}"/>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BFB75AFE-F146-4763-9E34-62444DFB6CAE}"/>
              </a:ext>
            </a:extLst>
          </p:cNvPr>
          <p:cNvPicPr>
            <a:picLocks noChangeAspect="1"/>
          </p:cNvPicPr>
          <p:nvPr/>
        </p:nvPicPr>
        <p:blipFill>
          <a:blip r:embed="rId2"/>
          <a:stretch>
            <a:fillRect/>
          </a:stretch>
        </p:blipFill>
        <p:spPr>
          <a:xfrm>
            <a:off x="3531972" y="10297"/>
            <a:ext cx="4772691" cy="6782747"/>
          </a:xfrm>
          <a:prstGeom prst="rect">
            <a:avLst/>
          </a:prstGeom>
        </p:spPr>
      </p:pic>
    </p:spTree>
    <p:extLst>
      <p:ext uri="{BB962C8B-B14F-4D97-AF65-F5344CB8AC3E}">
        <p14:creationId xmlns:p14="http://schemas.microsoft.com/office/powerpoint/2010/main" val="219479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3A5045F4-1386-4CA8-9E44-062885DA63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089" t="-381" r="11523" b="50715"/>
          <a:stretch/>
        </p:blipFill>
        <p:spPr>
          <a:xfrm>
            <a:off x="3695044" y="756754"/>
            <a:ext cx="8496956" cy="4905953"/>
          </a:xfrm>
        </p:spPr>
      </p:pic>
      <p:sp>
        <p:nvSpPr>
          <p:cNvPr id="2" name="タイトル 1">
            <a:extLst>
              <a:ext uri="{FF2B5EF4-FFF2-40B4-BE49-F238E27FC236}">
                <a16:creationId xmlns:a16="http://schemas.microsoft.com/office/drawing/2014/main" id="{85D5EFA1-B6D3-4F51-A8DD-2E191B860A09}"/>
              </a:ext>
            </a:extLst>
          </p:cNvPr>
          <p:cNvSpPr>
            <a:spLocks noGrp="1"/>
          </p:cNvSpPr>
          <p:nvPr>
            <p:ph type="title"/>
          </p:nvPr>
        </p:nvSpPr>
        <p:spPr/>
        <p:txBody>
          <a:bodyPr/>
          <a:lstStyle/>
          <a:p>
            <a:r>
              <a:rPr kumimoji="1" lang="ja-JP" altLang="en-US"/>
              <a:t>前回の</a:t>
            </a:r>
            <a:r>
              <a:rPr kumimoji="1" lang="en-US" altLang="ja-JP"/>
              <a:t>NKS2 </a:t>
            </a:r>
            <a:r>
              <a:rPr kumimoji="1" lang="ja-JP" altLang="en-US"/>
              <a:t>ミーティング</a:t>
            </a:r>
            <a:r>
              <a:rPr kumimoji="1" lang="en-US" altLang="ja-JP"/>
              <a:t>(2020. 08. 07)</a:t>
            </a:r>
            <a:r>
              <a:rPr kumimoji="1" lang="ja-JP" altLang="en-US"/>
              <a:t>のスライドより</a:t>
            </a:r>
          </a:p>
        </p:txBody>
      </p:sp>
      <p:sp>
        <p:nvSpPr>
          <p:cNvPr id="4" name="日付プレースホルダー 3">
            <a:extLst>
              <a:ext uri="{FF2B5EF4-FFF2-40B4-BE49-F238E27FC236}">
                <a16:creationId xmlns:a16="http://schemas.microsoft.com/office/drawing/2014/main" id="{682D4A00-F566-4082-871B-A1B199F746DE}"/>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srgbClr val="001060"/>
                </a:solidFill>
                <a:effectLst/>
                <a:uLnTx/>
                <a:uFillTx/>
                <a:latin typeface="Arial" panose="020B0604020202020204" pitchFamily="34" charset="0"/>
                <a:ea typeface="游ゴシック" panose="020B0400000000000000" pitchFamily="50" charset="-128"/>
                <a:cs typeface="Arial" panose="020B0604020202020204" pitchFamily="34" charset="0"/>
              </a:rPr>
              <a:t>2020. 08. 20 (Thu) NKS2 meeting</a:t>
            </a:r>
            <a:endParaRPr kumimoji="1" lang="ja-JP" altLang="en-US" sz="1200" b="1" i="0" u="none" strike="noStrike" kern="1200" cap="none" spc="0" normalizeH="0" baseline="0" noProof="0">
              <a:ln>
                <a:noFill/>
              </a:ln>
              <a:solidFill>
                <a:srgbClr val="001060"/>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5" name="フッター プレースホルダー 4">
            <a:extLst>
              <a:ext uri="{FF2B5EF4-FFF2-40B4-BE49-F238E27FC236}">
                <a16:creationId xmlns:a16="http://schemas.microsoft.com/office/drawing/2014/main" id="{CDF02E6B-F0CC-4162-B072-1087E445B2B4}"/>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TW" sz="1200" b="1" i="0" u="none" strike="noStrike" kern="1200" cap="none" spc="0" normalizeH="0" baseline="0" noProof="0">
                <a:ln>
                  <a:noFill/>
                </a:ln>
                <a:solidFill>
                  <a:srgbClr val="001060"/>
                </a:solidFill>
                <a:effectLst/>
                <a:uLnTx/>
                <a:uFillTx/>
                <a:latin typeface="Arial" panose="020B0604020202020204" pitchFamily="34" charset="0"/>
                <a:ea typeface="Yu Gothic UI Semibold" panose="020B0700000000000000" pitchFamily="50" charset="-128"/>
                <a:cs typeface="Arial" panose="020B0604020202020204" pitchFamily="34" charset="0"/>
              </a:rPr>
              <a:t>ELS Status Report #41</a:t>
            </a:r>
            <a:endParaRPr kumimoji="1" lang="ja-JP" altLang="en-US" sz="1200" b="1" i="0" u="none" strike="noStrike" kern="1200" cap="none" spc="0" normalizeH="0" baseline="0" noProof="0">
              <a:ln>
                <a:noFill/>
              </a:ln>
              <a:solidFill>
                <a:srgbClr val="001060"/>
              </a:solidFill>
              <a:effectLst/>
              <a:uLnTx/>
              <a:uFillTx/>
              <a:latin typeface="Arial" panose="020B0604020202020204" pitchFamily="34" charset="0"/>
              <a:ea typeface="Yu Gothic UI Semibold" panose="020B0700000000000000" pitchFamily="50" charset="-128"/>
              <a:cs typeface="Arial" panose="020B0604020202020204" pitchFamily="34" charset="0"/>
            </a:endParaRPr>
          </a:p>
        </p:txBody>
      </p:sp>
      <p:sp>
        <p:nvSpPr>
          <p:cNvPr id="30" name="テキスト ボックス 29">
            <a:extLst>
              <a:ext uri="{FF2B5EF4-FFF2-40B4-BE49-F238E27FC236}">
                <a16:creationId xmlns:a16="http://schemas.microsoft.com/office/drawing/2014/main" id="{AF7E865F-16C2-4762-9188-7B5E9CEF1AB7}"/>
              </a:ext>
            </a:extLst>
          </p:cNvPr>
          <p:cNvSpPr txBox="1"/>
          <p:nvPr/>
        </p:nvSpPr>
        <p:spPr>
          <a:xfrm>
            <a:off x="3695044" y="1455761"/>
            <a:ext cx="2158409" cy="646331"/>
          </a:xfrm>
          <a:prstGeom prst="rect">
            <a:avLst/>
          </a:prstGeom>
          <a:solidFill>
            <a:schemeClr val="bg1"/>
          </a:solidFill>
          <a:ln w="158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β</a:t>
            </a:r>
            <a:r>
              <a:rPr kumimoji="1" lang="ja-JP" altLang="en-US" sz="36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線源</a:t>
            </a:r>
            <a:endParaRPr kumimoji="1" lang="en-US" altLang="ja-JP" sz="36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2" name="直線矢印コネクタ 31">
            <a:extLst>
              <a:ext uri="{FF2B5EF4-FFF2-40B4-BE49-F238E27FC236}">
                <a16:creationId xmlns:a16="http://schemas.microsoft.com/office/drawing/2014/main" id="{CF107DD3-5365-4129-987B-0C05AADA85E7}"/>
              </a:ext>
            </a:extLst>
          </p:cNvPr>
          <p:cNvCxnSpPr>
            <a:cxnSpLocks/>
          </p:cNvCxnSpPr>
          <p:nvPr/>
        </p:nvCxnSpPr>
        <p:spPr>
          <a:xfrm>
            <a:off x="5135517" y="2945217"/>
            <a:ext cx="6602827" cy="0"/>
          </a:xfrm>
          <a:prstGeom prst="straightConnector1">
            <a:avLst/>
          </a:prstGeom>
          <a:ln w="635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7D4D385A-7A13-4EAA-AC00-E5BFA460941F}"/>
              </a:ext>
            </a:extLst>
          </p:cNvPr>
          <p:cNvCxnSpPr>
            <a:cxnSpLocks/>
          </p:cNvCxnSpPr>
          <p:nvPr/>
        </p:nvCxnSpPr>
        <p:spPr>
          <a:xfrm>
            <a:off x="7240772" y="3071851"/>
            <a:ext cx="785037"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D243BEDD-1452-4CE3-B966-D67E5D379781}"/>
              </a:ext>
            </a:extLst>
          </p:cNvPr>
          <p:cNvSpPr txBox="1"/>
          <p:nvPr/>
        </p:nvSpPr>
        <p:spPr>
          <a:xfrm>
            <a:off x="6919714" y="3732814"/>
            <a:ext cx="1804590" cy="507831"/>
          </a:xfrm>
          <a:prstGeom prst="rect">
            <a:avLst/>
          </a:prstGeom>
          <a:solidFill>
            <a:schemeClr val="bg1"/>
          </a:solidFill>
          <a:ln w="158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700" b="1" i="0" u="none" strike="noStrike" kern="1200" cap="none" spc="0" normalizeH="0" baseline="0" noProof="0">
                <a:ln>
                  <a:noFill/>
                </a:ln>
                <a:solidFill>
                  <a:prstClr val="black"/>
                </a:solidFill>
                <a:effectLst/>
                <a:uLnTx/>
                <a:uFillTx/>
                <a:latin typeface="Arial" panose="020B0604020202020204" pitchFamily="34" charset="0"/>
                <a:ea typeface="游ゴシック" panose="020B0400000000000000" pitchFamily="50" charset="-128"/>
                <a:cs typeface="+mn-cs"/>
              </a:rPr>
              <a:t>~ 5 mm</a:t>
            </a:r>
          </a:p>
        </p:txBody>
      </p:sp>
      <p:sp>
        <p:nvSpPr>
          <p:cNvPr id="19" name="テキスト ボックス 18">
            <a:extLst>
              <a:ext uri="{FF2B5EF4-FFF2-40B4-BE49-F238E27FC236}">
                <a16:creationId xmlns:a16="http://schemas.microsoft.com/office/drawing/2014/main" id="{508F46B6-6F17-405D-9D1A-67FB1EEAF57B}"/>
              </a:ext>
            </a:extLst>
          </p:cNvPr>
          <p:cNvSpPr txBox="1"/>
          <p:nvPr/>
        </p:nvSpPr>
        <p:spPr>
          <a:xfrm>
            <a:off x="9995215" y="3977139"/>
            <a:ext cx="2158409" cy="646331"/>
          </a:xfrm>
          <a:prstGeom prst="rect">
            <a:avLst/>
          </a:prstGeom>
          <a:solidFill>
            <a:schemeClr val="bg1"/>
          </a:solidFill>
          <a:ln w="158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Ref-2</a:t>
            </a:r>
          </a:p>
        </p:txBody>
      </p:sp>
      <p:cxnSp>
        <p:nvCxnSpPr>
          <p:cNvPr id="20" name="直線矢印コネクタ 19">
            <a:extLst>
              <a:ext uri="{FF2B5EF4-FFF2-40B4-BE49-F238E27FC236}">
                <a16:creationId xmlns:a16="http://schemas.microsoft.com/office/drawing/2014/main" id="{5AC7CA2F-8ABA-4F98-806D-14C717B60095}"/>
              </a:ext>
            </a:extLst>
          </p:cNvPr>
          <p:cNvCxnSpPr>
            <a:cxnSpLocks/>
          </p:cNvCxnSpPr>
          <p:nvPr/>
        </p:nvCxnSpPr>
        <p:spPr>
          <a:xfrm flipH="1" flipV="1">
            <a:off x="9300558" y="3624027"/>
            <a:ext cx="694657" cy="402879"/>
          </a:xfrm>
          <a:prstGeom prst="straightConnector1">
            <a:avLst/>
          </a:prstGeom>
          <a:ln w="31750">
            <a:solidFill>
              <a:srgbClr val="FF20FF"/>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7FEDFA8-B529-47AB-A773-8CC328349187}"/>
              </a:ext>
            </a:extLst>
          </p:cNvPr>
          <p:cNvSpPr txBox="1"/>
          <p:nvPr/>
        </p:nvSpPr>
        <p:spPr>
          <a:xfrm>
            <a:off x="4566691" y="4061974"/>
            <a:ext cx="2158409" cy="646331"/>
          </a:xfrm>
          <a:prstGeom prst="rect">
            <a:avLst/>
          </a:prstGeom>
          <a:solidFill>
            <a:schemeClr val="bg1"/>
          </a:solidFill>
          <a:ln w="158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Ref-1</a:t>
            </a:r>
          </a:p>
        </p:txBody>
      </p:sp>
      <p:cxnSp>
        <p:nvCxnSpPr>
          <p:cNvPr id="22" name="直線矢印コネクタ 21">
            <a:extLst>
              <a:ext uri="{FF2B5EF4-FFF2-40B4-BE49-F238E27FC236}">
                <a16:creationId xmlns:a16="http://schemas.microsoft.com/office/drawing/2014/main" id="{A720B065-59C2-4BE8-BD39-512586BC37F7}"/>
              </a:ext>
            </a:extLst>
          </p:cNvPr>
          <p:cNvCxnSpPr>
            <a:cxnSpLocks/>
            <a:stCxn id="21" idx="0"/>
          </p:cNvCxnSpPr>
          <p:nvPr/>
        </p:nvCxnSpPr>
        <p:spPr>
          <a:xfrm flipV="1">
            <a:off x="5645896" y="3624027"/>
            <a:ext cx="207557" cy="437947"/>
          </a:xfrm>
          <a:prstGeom prst="straightConnector1">
            <a:avLst/>
          </a:prstGeom>
          <a:ln w="31750">
            <a:solidFill>
              <a:srgbClr val="FF2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表 43">
            <a:extLst>
              <a:ext uri="{FF2B5EF4-FFF2-40B4-BE49-F238E27FC236}">
                <a16:creationId xmlns:a16="http://schemas.microsoft.com/office/drawing/2014/main" id="{84B31125-D48B-4796-B63E-5E9EBEE54725}"/>
              </a:ext>
            </a:extLst>
          </p:cNvPr>
          <p:cNvGraphicFramePr>
            <a:graphicFrameLocks noGrp="1"/>
          </p:cNvGraphicFramePr>
          <p:nvPr/>
        </p:nvGraphicFramePr>
        <p:xfrm>
          <a:off x="64818" y="2511246"/>
          <a:ext cx="4435243" cy="4334279"/>
        </p:xfrm>
        <a:graphic>
          <a:graphicData uri="http://schemas.openxmlformats.org/drawingml/2006/table">
            <a:tbl>
              <a:tblPr firstRow="1" bandRow="1">
                <a:tableStyleId>{5C22544A-7EE6-4342-B048-85BDC9FD1C3A}</a:tableStyleId>
              </a:tblPr>
              <a:tblGrid>
                <a:gridCol w="1919038">
                  <a:extLst>
                    <a:ext uri="{9D8B030D-6E8A-4147-A177-3AD203B41FA5}">
                      <a16:colId xmlns:a16="http://schemas.microsoft.com/office/drawing/2014/main" val="2194462241"/>
                    </a:ext>
                  </a:extLst>
                </a:gridCol>
                <a:gridCol w="2516205">
                  <a:extLst>
                    <a:ext uri="{9D8B030D-6E8A-4147-A177-3AD203B41FA5}">
                      <a16:colId xmlns:a16="http://schemas.microsoft.com/office/drawing/2014/main" val="3452200786"/>
                    </a:ext>
                  </a:extLst>
                </a:gridCol>
              </a:tblGrid>
              <a:tr h="554535">
                <a:tc>
                  <a:txBody>
                    <a:bodyPr/>
                    <a:lstStyle/>
                    <a:p>
                      <a:pPr algn="ctr"/>
                      <a:r>
                        <a:rPr kumimoji="1" lang="en-US" altLang="ja-JP" baseline="0">
                          <a:latin typeface="Arial" panose="020B0604020202020204" pitchFamily="34" charset="0"/>
                        </a:rPr>
                        <a:t>CH</a:t>
                      </a:r>
                      <a:endParaRPr kumimoji="1" lang="ja-JP" altLang="en-US" baseline="0">
                        <a:latin typeface="Arial" panose="020B0604020202020204" pitchFamily="34" charset="0"/>
                      </a:endParaRPr>
                    </a:p>
                  </a:txBody>
                  <a:tcPr anchor="ctr"/>
                </a:tc>
                <a:tc>
                  <a:txBody>
                    <a:bodyPr/>
                    <a:lstStyle/>
                    <a:p>
                      <a:pPr algn="ctr"/>
                      <a:r>
                        <a:rPr kumimoji="1" lang="en-US" altLang="ja-JP" baseline="0">
                          <a:latin typeface="Arial" panose="020B0604020202020204" pitchFamily="34" charset="0"/>
                        </a:rPr>
                        <a:t>Rate [Hz]</a:t>
                      </a:r>
                      <a:endParaRPr kumimoji="1" lang="ja-JP" altLang="en-US" baseline="0">
                        <a:latin typeface="Arial" panose="020B0604020202020204" pitchFamily="34" charset="0"/>
                      </a:endParaRPr>
                    </a:p>
                  </a:txBody>
                  <a:tcPr anchor="ctr"/>
                </a:tc>
                <a:extLst>
                  <a:ext uri="{0D108BD9-81ED-4DB2-BD59-A6C34878D82A}">
                    <a16:rowId xmlns:a16="http://schemas.microsoft.com/office/drawing/2014/main" val="674463514"/>
                  </a:ext>
                </a:extLst>
              </a:tr>
              <a:tr h="523073">
                <a:tc>
                  <a:txBody>
                    <a:bodyPr/>
                    <a:lstStyle/>
                    <a:p>
                      <a:pPr algn="ctr"/>
                      <a:r>
                        <a:rPr kumimoji="1" lang="en-US" altLang="ja-JP" sz="1600" baseline="0">
                          <a:latin typeface="Arial" panose="020B0604020202020204" pitchFamily="34" charset="0"/>
                        </a:rPr>
                        <a:t>Ref-1 single</a:t>
                      </a:r>
                      <a:endParaRPr kumimoji="1" lang="ja-JP" altLang="en-US" sz="1600" baseline="0">
                        <a:latin typeface="Arial" panose="020B0604020202020204" pitchFamily="34" charset="0"/>
                      </a:endParaRPr>
                    </a:p>
                  </a:txBody>
                  <a:tcPr anchor="ctr"/>
                </a:tc>
                <a:tc>
                  <a:txBody>
                    <a:bodyPr/>
                    <a:lstStyle/>
                    <a:p>
                      <a:pPr algn="ctr"/>
                      <a:r>
                        <a:rPr kumimoji="1" lang="en-US" altLang="ja-JP" b="1" baseline="0">
                          <a:latin typeface="Arial" panose="020B0604020202020204" pitchFamily="34" charset="0"/>
                        </a:rPr>
                        <a:t>~2×10</a:t>
                      </a:r>
                      <a:r>
                        <a:rPr kumimoji="1" lang="en-US" altLang="ja-JP" b="1" baseline="30000">
                          <a:latin typeface="Arial" panose="020B0604020202020204" pitchFamily="34" charset="0"/>
                        </a:rPr>
                        <a:t>3</a:t>
                      </a:r>
                      <a:endParaRPr kumimoji="1" lang="ja-JP" altLang="en-US" b="1" baseline="30000">
                        <a:latin typeface="Arial" panose="020B0604020202020204" pitchFamily="34" charset="0"/>
                      </a:endParaRPr>
                    </a:p>
                  </a:txBody>
                  <a:tcPr anchor="ctr"/>
                </a:tc>
                <a:extLst>
                  <a:ext uri="{0D108BD9-81ED-4DB2-BD59-A6C34878D82A}">
                    <a16:rowId xmlns:a16="http://schemas.microsoft.com/office/drawing/2014/main" val="784398337"/>
                  </a:ext>
                </a:extLst>
              </a:tr>
              <a:tr h="523073">
                <a:tc>
                  <a:txBody>
                    <a:bodyPr/>
                    <a:lstStyle/>
                    <a:p>
                      <a:pPr algn="ctr"/>
                      <a:r>
                        <a:rPr kumimoji="1" lang="en-US" altLang="ja-JP" sz="1600" baseline="0">
                          <a:latin typeface="Arial" panose="020B0604020202020204" pitchFamily="34" charset="0"/>
                        </a:rPr>
                        <a:t>Ref-2 single</a:t>
                      </a:r>
                      <a:endParaRPr kumimoji="1" lang="ja-JP" altLang="en-US" sz="1600" baseline="0">
                        <a:latin typeface="Arial" panose="020B0604020202020204" pitchFamily="34" charset="0"/>
                      </a:endParaRPr>
                    </a:p>
                  </a:txBody>
                  <a:tcPr anchor="ctr"/>
                </a:tc>
                <a:tc>
                  <a:txBody>
                    <a:bodyPr/>
                    <a:lstStyle/>
                    <a:p>
                      <a:pPr algn="ctr"/>
                      <a:r>
                        <a:rPr kumimoji="1" lang="en-US" altLang="ja-JP" b="1" baseline="0">
                          <a:latin typeface="Arial" panose="020B0604020202020204" pitchFamily="34" charset="0"/>
                        </a:rPr>
                        <a:t>~25-30</a:t>
                      </a:r>
                      <a:endParaRPr kumimoji="1" lang="ja-JP" altLang="en-US" b="1" baseline="0">
                        <a:latin typeface="Arial" panose="020B0604020202020204" pitchFamily="34" charset="0"/>
                      </a:endParaRPr>
                    </a:p>
                  </a:txBody>
                  <a:tcPr anchor="ctr"/>
                </a:tc>
                <a:extLst>
                  <a:ext uri="{0D108BD9-81ED-4DB2-BD59-A6C34878D82A}">
                    <a16:rowId xmlns:a16="http://schemas.microsoft.com/office/drawing/2014/main" val="1185476690"/>
                  </a:ext>
                </a:extLst>
              </a:tr>
              <a:tr h="523073">
                <a:tc>
                  <a:txBody>
                    <a:bodyPr/>
                    <a:lstStyle/>
                    <a:p>
                      <a:pPr algn="ctr"/>
                      <a:r>
                        <a:rPr kumimoji="1" lang="en-US" altLang="ja-JP" sz="1600" baseline="0">
                          <a:latin typeface="Arial" panose="020B0604020202020204" pitchFamily="34" charset="0"/>
                        </a:rPr>
                        <a:t>Ref-1</a:t>
                      </a:r>
                      <a:r>
                        <a:rPr kumimoji="1" lang="ja-JP" altLang="en-US" sz="1600" baseline="0">
                          <a:latin typeface="Arial" panose="020B0604020202020204" pitchFamily="34" charset="0"/>
                        </a:rPr>
                        <a:t>⊗</a:t>
                      </a:r>
                      <a:r>
                        <a:rPr kumimoji="1" lang="en-US" altLang="ja-JP" sz="1600" baseline="0">
                          <a:latin typeface="Arial" panose="020B0604020202020204" pitchFamily="34" charset="0"/>
                        </a:rPr>
                        <a:t>Ref-2</a:t>
                      </a:r>
                      <a:endParaRPr kumimoji="1" lang="ja-JP" altLang="en-US" sz="1600" baseline="0">
                        <a:latin typeface="Arial" panose="020B0604020202020204" pitchFamily="34" charset="0"/>
                      </a:endParaRPr>
                    </a:p>
                  </a:txBody>
                  <a:tcPr anchor="ctr"/>
                </a:tc>
                <a:tc>
                  <a:txBody>
                    <a:bodyPr/>
                    <a:lstStyle/>
                    <a:p>
                      <a:pPr algn="ctr"/>
                      <a:r>
                        <a:rPr kumimoji="1" lang="en-US" altLang="ja-JP" b="1" baseline="0">
                          <a:latin typeface="Arial" panose="020B0604020202020204" pitchFamily="34" charset="0"/>
                        </a:rPr>
                        <a:t>~0.5</a:t>
                      </a:r>
                      <a:endParaRPr kumimoji="1" lang="ja-JP" altLang="en-US" b="1" baseline="0">
                        <a:latin typeface="Arial" panose="020B0604020202020204" pitchFamily="34" charset="0"/>
                      </a:endParaRPr>
                    </a:p>
                  </a:txBody>
                  <a:tcPr anchor="ctr"/>
                </a:tc>
                <a:extLst>
                  <a:ext uri="{0D108BD9-81ED-4DB2-BD59-A6C34878D82A}">
                    <a16:rowId xmlns:a16="http://schemas.microsoft.com/office/drawing/2014/main" val="4221212296"/>
                  </a:ext>
                </a:extLst>
              </a:tr>
              <a:tr h="523073">
                <a:tc>
                  <a:txBody>
                    <a:bodyPr/>
                    <a:lstStyle/>
                    <a:p>
                      <a:pPr algn="ctr"/>
                      <a:r>
                        <a:rPr kumimoji="1" lang="en-US" altLang="ja-JP" sz="1600" baseline="0">
                          <a:latin typeface="Arial" panose="020B0604020202020204" pitchFamily="34" charset="0"/>
                        </a:rPr>
                        <a:t>ToF-1 single</a:t>
                      </a:r>
                      <a:endParaRPr kumimoji="1" lang="ja-JP" altLang="en-US" sz="1600" baseline="0">
                        <a:latin typeface="Arial" panose="020B0604020202020204" pitchFamily="34" charset="0"/>
                      </a:endParaRPr>
                    </a:p>
                  </a:txBody>
                  <a:tcPr anchor="ctr"/>
                </a:tc>
                <a:tc>
                  <a:txBody>
                    <a:bodyPr/>
                    <a:lstStyle/>
                    <a:p>
                      <a:pPr algn="ctr"/>
                      <a:r>
                        <a:rPr kumimoji="1" lang="en-US" altLang="ja-JP" b="1" baseline="0">
                          <a:latin typeface="Arial" panose="020B0604020202020204" pitchFamily="34" charset="0"/>
                        </a:rPr>
                        <a:t>~2 ×10</a:t>
                      </a:r>
                      <a:r>
                        <a:rPr kumimoji="1" lang="en-US" altLang="ja-JP" b="1" baseline="30000">
                          <a:latin typeface="Arial" panose="020B0604020202020204" pitchFamily="34" charset="0"/>
                        </a:rPr>
                        <a:t>4</a:t>
                      </a:r>
                      <a:endParaRPr kumimoji="1" lang="ja-JP" altLang="en-US" b="1" baseline="30000">
                        <a:latin typeface="Arial" panose="020B0604020202020204" pitchFamily="34" charset="0"/>
                      </a:endParaRPr>
                    </a:p>
                  </a:txBody>
                  <a:tcPr anchor="ctr"/>
                </a:tc>
                <a:extLst>
                  <a:ext uri="{0D108BD9-81ED-4DB2-BD59-A6C34878D82A}">
                    <a16:rowId xmlns:a16="http://schemas.microsoft.com/office/drawing/2014/main" val="2058257902"/>
                  </a:ext>
                </a:extLst>
              </a:tr>
              <a:tr h="523073">
                <a:tc>
                  <a:txBody>
                    <a:bodyPr/>
                    <a:lstStyle/>
                    <a:p>
                      <a:pPr algn="ctr"/>
                      <a:r>
                        <a:rPr kumimoji="1" lang="en-US" altLang="ja-JP" sz="1600" baseline="0">
                          <a:latin typeface="Arial" panose="020B0604020202020204" pitchFamily="34" charset="0"/>
                        </a:rPr>
                        <a:t>ToF-2 single</a:t>
                      </a:r>
                      <a:endParaRPr kumimoji="1" lang="ja-JP" altLang="en-US" sz="1600" baseline="0">
                        <a:latin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baseline="0">
                          <a:latin typeface="Arial" panose="020B0604020202020204" pitchFamily="34" charset="0"/>
                        </a:rPr>
                        <a:t>~2 ×10</a:t>
                      </a:r>
                      <a:r>
                        <a:rPr kumimoji="1" lang="en-US" altLang="ja-JP" b="1" baseline="30000">
                          <a:latin typeface="Arial" panose="020B0604020202020204" pitchFamily="34" charset="0"/>
                        </a:rPr>
                        <a:t>4</a:t>
                      </a:r>
                      <a:endParaRPr kumimoji="1" lang="ja-JP" altLang="en-US" b="1" baseline="30000">
                        <a:latin typeface="Arial" panose="020B0604020202020204" pitchFamily="34" charset="0"/>
                      </a:endParaRPr>
                    </a:p>
                  </a:txBody>
                  <a:tcPr anchor="ctr"/>
                </a:tc>
                <a:extLst>
                  <a:ext uri="{0D108BD9-81ED-4DB2-BD59-A6C34878D82A}">
                    <a16:rowId xmlns:a16="http://schemas.microsoft.com/office/drawing/2014/main" val="1476788931"/>
                  </a:ext>
                </a:extLst>
              </a:tr>
              <a:tr h="523073">
                <a:tc>
                  <a:txBody>
                    <a:bodyPr/>
                    <a:lstStyle/>
                    <a:p>
                      <a:pPr algn="ctr"/>
                      <a:r>
                        <a:rPr kumimoji="1" lang="en-US" altLang="ja-JP" sz="1600" baseline="0">
                          <a:latin typeface="Arial" panose="020B0604020202020204" pitchFamily="34" charset="0"/>
                        </a:rPr>
                        <a:t>ToF coin.</a:t>
                      </a:r>
                      <a:endParaRPr kumimoji="1" lang="ja-JP" altLang="en-US" sz="1600" baseline="0">
                        <a:latin typeface="Arial" panose="020B0604020202020204" pitchFamily="34" charset="0"/>
                      </a:endParaRPr>
                    </a:p>
                  </a:txBody>
                  <a:tcPr anchor="ctr">
                    <a:lnB w="9525" cap="flat" cmpd="sng" algn="ctr">
                      <a:solidFill>
                        <a:srgbClr val="00206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baseline="0">
                          <a:latin typeface="Arial" panose="020B0604020202020204" pitchFamily="34" charset="0"/>
                        </a:rPr>
                        <a:t>~2 ×10</a:t>
                      </a:r>
                      <a:r>
                        <a:rPr kumimoji="1" lang="en-US" altLang="ja-JP" b="1" baseline="30000">
                          <a:latin typeface="Arial" panose="020B0604020202020204" pitchFamily="34" charset="0"/>
                        </a:rPr>
                        <a:t>4</a:t>
                      </a:r>
                      <a:endParaRPr kumimoji="1" lang="ja-JP" altLang="en-US" b="1" baseline="30000">
                        <a:latin typeface="Arial" panose="020B0604020202020204" pitchFamily="34" charset="0"/>
                      </a:endParaRPr>
                    </a:p>
                  </a:txBody>
                  <a:tcPr anchor="ctr">
                    <a:lnB w="9525" cap="flat" cmpd="sng" algn="ctr">
                      <a:solidFill>
                        <a:srgbClr val="002060"/>
                      </a:solidFill>
                      <a:prstDash val="solid"/>
                      <a:round/>
                      <a:headEnd type="none" w="med" len="med"/>
                      <a:tailEnd type="none" w="med" len="med"/>
                    </a:lnB>
                  </a:tcPr>
                </a:tc>
                <a:extLst>
                  <a:ext uri="{0D108BD9-81ED-4DB2-BD59-A6C34878D82A}">
                    <a16:rowId xmlns:a16="http://schemas.microsoft.com/office/drawing/2014/main" val="1168682757"/>
                  </a:ext>
                </a:extLst>
              </a:tr>
              <a:tr h="641306">
                <a:tc>
                  <a:txBody>
                    <a:bodyPr/>
                    <a:lstStyle/>
                    <a:p>
                      <a:pPr algn="ctr"/>
                      <a:r>
                        <a:rPr kumimoji="1" lang="en-US" altLang="ja-JP" sz="1600" b="1" baseline="0">
                          <a:solidFill>
                            <a:srgbClr val="FF00FF"/>
                          </a:solidFill>
                          <a:latin typeface="Arial" panose="020B0604020202020204" pitchFamily="34" charset="0"/>
                        </a:rPr>
                        <a:t>All (Ref</a:t>
                      </a:r>
                      <a:r>
                        <a:rPr kumimoji="1" lang="ja-JP" altLang="en-US" sz="1600" b="1" baseline="0">
                          <a:solidFill>
                            <a:srgbClr val="FF00FF"/>
                          </a:solidFill>
                          <a:latin typeface="Arial" panose="020B0604020202020204" pitchFamily="34" charset="0"/>
                        </a:rPr>
                        <a:t>⊗</a:t>
                      </a:r>
                      <a:r>
                        <a:rPr kumimoji="1" lang="en-US" altLang="ja-JP" sz="1600" b="1" baseline="0">
                          <a:solidFill>
                            <a:srgbClr val="FF00FF"/>
                          </a:solidFill>
                          <a:latin typeface="Arial" panose="020B0604020202020204" pitchFamily="34" charset="0"/>
                        </a:rPr>
                        <a:t>Ref2</a:t>
                      </a:r>
                      <a:r>
                        <a:rPr kumimoji="1" lang="ja-JP" altLang="en-US" sz="1600" b="1" baseline="0">
                          <a:solidFill>
                            <a:srgbClr val="FF00FF"/>
                          </a:solidFill>
                          <a:latin typeface="Arial" panose="020B0604020202020204" pitchFamily="34" charset="0"/>
                        </a:rPr>
                        <a:t>⊗</a:t>
                      </a:r>
                      <a:r>
                        <a:rPr kumimoji="1" lang="en-US" altLang="ja-JP" sz="1600" b="1" baseline="0">
                          <a:solidFill>
                            <a:srgbClr val="FF00FF"/>
                          </a:solidFill>
                          <a:latin typeface="Arial" panose="020B0604020202020204" pitchFamily="34" charset="0"/>
                        </a:rPr>
                        <a:t>ToF)</a:t>
                      </a:r>
                      <a:endParaRPr kumimoji="1" lang="ja-JP" altLang="en-US" sz="1600" b="1" baseline="0">
                        <a:solidFill>
                          <a:srgbClr val="FF00FF"/>
                        </a:solidFill>
                        <a:latin typeface="Arial" panose="020B0604020202020204" pitchFamily="34" charset="0"/>
                      </a:endParaRPr>
                    </a:p>
                  </a:txBody>
                  <a:tcPr anchor="ctr">
                    <a:lnT w="9525" cap="flat" cmpd="sng" algn="ctr">
                      <a:solidFill>
                        <a:srgbClr val="002060"/>
                      </a:solidFill>
                      <a:prstDash val="solid"/>
                      <a:round/>
                      <a:headEnd type="none" w="med" len="med"/>
                      <a:tailEnd type="none" w="med" len="med"/>
                    </a:lnT>
                    <a:solidFill>
                      <a:srgbClr val="FFFFF0"/>
                    </a:solidFill>
                  </a:tcPr>
                </a:tc>
                <a:tc>
                  <a:txBody>
                    <a:bodyPr/>
                    <a:lstStyle/>
                    <a:p>
                      <a:pPr algn="ctr"/>
                      <a:r>
                        <a:rPr kumimoji="1" lang="en-US" altLang="ja-JP" b="1" baseline="0">
                          <a:solidFill>
                            <a:srgbClr val="FF00FF"/>
                          </a:solidFill>
                          <a:latin typeface="Arial" panose="020B0604020202020204" pitchFamily="34" charset="0"/>
                        </a:rPr>
                        <a:t>~0.5</a:t>
                      </a:r>
                      <a:endParaRPr kumimoji="1" lang="ja-JP" altLang="en-US" b="1" baseline="0">
                        <a:solidFill>
                          <a:srgbClr val="FF00FF"/>
                        </a:solidFill>
                        <a:latin typeface="Arial" panose="020B0604020202020204" pitchFamily="34" charset="0"/>
                      </a:endParaRPr>
                    </a:p>
                  </a:txBody>
                  <a:tcPr anchor="ctr">
                    <a:lnT w="9525" cap="flat" cmpd="sng" algn="ctr">
                      <a:solidFill>
                        <a:srgbClr val="002060"/>
                      </a:solidFill>
                      <a:prstDash val="solid"/>
                      <a:round/>
                      <a:headEnd type="none" w="med" len="med"/>
                      <a:tailEnd type="none" w="med" len="med"/>
                    </a:lnT>
                    <a:solidFill>
                      <a:srgbClr val="FFFFF0"/>
                    </a:solidFill>
                  </a:tcPr>
                </a:tc>
                <a:extLst>
                  <a:ext uri="{0D108BD9-81ED-4DB2-BD59-A6C34878D82A}">
                    <a16:rowId xmlns:a16="http://schemas.microsoft.com/office/drawing/2014/main" val="1750307495"/>
                  </a:ext>
                </a:extLst>
              </a:tr>
            </a:tbl>
          </a:graphicData>
        </a:graphic>
      </p:graphicFrame>
    </p:spTree>
    <p:extLst>
      <p:ext uri="{BB962C8B-B14F-4D97-AF65-F5344CB8AC3E}">
        <p14:creationId xmlns:p14="http://schemas.microsoft.com/office/powerpoint/2010/main" val="2290247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73D5DB2-8132-4997-8DBE-F679FB341338}"/>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A25EB487-0E0B-4D18-BA59-31F0C04C97D3}"/>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1115E567-92F5-4171-A713-85170F9BAFB4}"/>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BDE4E485-3843-40B5-A615-5AB48678DFD0}"/>
              </a:ext>
            </a:extLst>
          </p:cNvPr>
          <p:cNvPicPr>
            <a:picLocks noChangeAspect="1"/>
          </p:cNvPicPr>
          <p:nvPr/>
        </p:nvPicPr>
        <p:blipFill>
          <a:blip r:embed="rId2"/>
          <a:stretch>
            <a:fillRect/>
          </a:stretch>
        </p:blipFill>
        <p:spPr>
          <a:xfrm>
            <a:off x="6312245" y="669514"/>
            <a:ext cx="4705619" cy="5686836"/>
          </a:xfrm>
          <a:prstGeom prst="rect">
            <a:avLst/>
          </a:prstGeom>
        </p:spPr>
      </p:pic>
      <p:pic>
        <p:nvPicPr>
          <p:cNvPr id="8" name="図 7">
            <a:extLst>
              <a:ext uri="{FF2B5EF4-FFF2-40B4-BE49-F238E27FC236}">
                <a16:creationId xmlns:a16="http://schemas.microsoft.com/office/drawing/2014/main" id="{45AB660E-82B2-4E08-85CE-C96BFC4A9D05}"/>
              </a:ext>
            </a:extLst>
          </p:cNvPr>
          <p:cNvPicPr>
            <a:picLocks noChangeAspect="1"/>
          </p:cNvPicPr>
          <p:nvPr/>
        </p:nvPicPr>
        <p:blipFill>
          <a:blip r:embed="rId3"/>
          <a:stretch>
            <a:fillRect/>
          </a:stretch>
        </p:blipFill>
        <p:spPr>
          <a:xfrm>
            <a:off x="1499286" y="669514"/>
            <a:ext cx="4382530" cy="5689289"/>
          </a:xfrm>
          <a:prstGeom prst="rect">
            <a:avLst/>
          </a:prstGeom>
        </p:spPr>
      </p:pic>
    </p:spTree>
    <p:extLst>
      <p:ext uri="{BB962C8B-B14F-4D97-AF65-F5344CB8AC3E}">
        <p14:creationId xmlns:p14="http://schemas.microsoft.com/office/powerpoint/2010/main" val="425120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79716E6-80CE-4FC7-8C0D-F91D23A1C95F}"/>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7DE02559-6272-40B3-961A-B1BF5CF9C336}"/>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B7DA9FEC-A481-4CB2-83CD-6F23B075EB03}"/>
              </a:ext>
            </a:extLst>
          </p:cNvPr>
          <p:cNvSpPr>
            <a:spLocks noGrp="1"/>
          </p:cNvSpPr>
          <p:nvPr>
            <p:ph type="title"/>
          </p:nvPr>
        </p:nvSpPr>
        <p:spPr/>
        <p:txBody>
          <a:bodyPr/>
          <a:lstStyle/>
          <a:p>
            <a:r>
              <a:rPr kumimoji="1" lang="en-US" altLang="ja-JP"/>
              <a:t>Time walk correction</a:t>
            </a: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9C7F09D-ED5E-4EF5-BDFB-6C622B544881}"/>
                  </a:ext>
                </a:extLst>
              </p:cNvPr>
              <p:cNvSpPr txBox="1"/>
              <p:nvPr/>
            </p:nvSpPr>
            <p:spPr>
              <a:xfrm>
                <a:off x="1270687" y="2232453"/>
                <a:ext cx="5136292" cy="1990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3200" b="1" i="0" smtClean="0">
                          <a:latin typeface="Cambria Math" panose="02040503050406030204" pitchFamily="18" charset="0"/>
                        </a:rPr>
                        <m:t>𝐒𝐤𝐞𝐰𝐧𝐞𝐬𝐬</m:t>
                      </m:r>
                      <m:r>
                        <a:rPr kumimoji="1" lang="en-US" altLang="ja-JP" sz="3200" b="0" i="1" smtClean="0">
                          <a:latin typeface="Cambria Math" panose="02040503050406030204" pitchFamily="18" charset="0"/>
                        </a:rPr>
                        <m:t>≡</m:t>
                      </m:r>
                      <m:nary>
                        <m:naryPr>
                          <m:chr m:val="∑"/>
                          <m:ctrlPr>
                            <a:rPr kumimoji="1" lang="en-US" altLang="ja-JP" sz="3200" b="0" i="1" smtClean="0">
                              <a:latin typeface="Cambria Math" panose="02040503050406030204" pitchFamily="18" charset="0"/>
                            </a:rPr>
                          </m:ctrlPr>
                        </m:naryPr>
                        <m:sub>
                          <m:r>
                            <m:rPr>
                              <m:brk m:alnAt="23"/>
                            </m:rP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=1</m:t>
                          </m:r>
                        </m:sub>
                        <m:sup>
                          <m:r>
                            <a:rPr kumimoji="1" lang="en-US" altLang="ja-JP" sz="3200" b="0" i="1" smtClean="0">
                              <a:latin typeface="Cambria Math" panose="02040503050406030204" pitchFamily="18" charset="0"/>
                            </a:rPr>
                            <m:t>𝑛</m:t>
                          </m:r>
                        </m:sup>
                        <m:e>
                          <m:sSup>
                            <m:sSupPr>
                              <m:ctrlPr>
                                <a:rPr kumimoji="1" lang="en-US" altLang="ja-JP" sz="3200" b="0" i="1" smtClean="0">
                                  <a:latin typeface="Cambria Math" panose="02040503050406030204" pitchFamily="18" charset="0"/>
                                </a:rPr>
                              </m:ctrlPr>
                            </m:sSupPr>
                            <m:e>
                              <m:d>
                                <m:dPr>
                                  <m:ctrlPr>
                                    <a:rPr kumimoji="1" lang="en-US" altLang="ja-JP" sz="3200" b="0" i="1" smtClean="0">
                                      <a:latin typeface="Cambria Math" panose="02040503050406030204" pitchFamily="18" charset="0"/>
                                    </a:rPr>
                                  </m:ctrlPr>
                                </m:dPr>
                                <m:e>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𝜇</m:t>
                                      </m:r>
                                    </m:num>
                                    <m:den>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𝜎</m:t>
                                      </m:r>
                                    </m:den>
                                  </m:f>
                                </m:e>
                              </m:d>
                            </m:e>
                            <m:sup>
                              <m:r>
                                <a:rPr kumimoji="1" lang="en-US" altLang="ja-JP" sz="3200" b="0" i="1" smtClean="0">
                                  <a:latin typeface="Cambria Math" panose="02040503050406030204" pitchFamily="18" charset="0"/>
                                </a:rPr>
                                <m:t>3</m:t>
                              </m:r>
                            </m:sup>
                          </m:sSup>
                        </m:e>
                      </m:nary>
                    </m:oMath>
                  </m:oMathPara>
                </a14:m>
                <a:endParaRPr kumimoji="1" lang="en-US" altLang="ja-JP" sz="3200"/>
              </a:p>
              <a:p>
                <a:r>
                  <a:rPr kumimoji="1" lang="en-US" altLang="ja-JP">
                    <a:latin typeface="Arial" panose="020B0604020202020204" pitchFamily="34" charset="0"/>
                  </a:rPr>
                  <a:t>μ: Average</a:t>
                </a:r>
              </a:p>
              <a:p>
                <a:r>
                  <a:rPr kumimoji="1" lang="en-US" altLang="ja-JP">
                    <a:latin typeface="Arial" panose="020B0604020202020204" pitchFamily="34" charset="0"/>
                  </a:rPr>
                  <a:t>σ: stamdard deviations</a:t>
                </a:r>
              </a:p>
            </p:txBody>
          </p:sp>
        </mc:Choice>
        <mc:Fallback xmlns="">
          <p:sp>
            <p:nvSpPr>
              <p:cNvPr id="5" name="テキスト ボックス 4">
                <a:extLst>
                  <a:ext uri="{FF2B5EF4-FFF2-40B4-BE49-F238E27FC236}">
                    <a16:creationId xmlns:a16="http://schemas.microsoft.com/office/drawing/2014/main" id="{59C7F09D-ED5E-4EF5-BDFB-6C622B544881}"/>
                  </a:ext>
                </a:extLst>
              </p:cNvPr>
              <p:cNvSpPr txBox="1">
                <a:spLocks noRot="1" noChangeAspect="1" noMove="1" noResize="1" noEditPoints="1" noAdjustHandles="1" noChangeArrowheads="1" noChangeShapeType="1" noTextEdit="1"/>
              </p:cNvSpPr>
              <p:nvPr/>
            </p:nvSpPr>
            <p:spPr>
              <a:xfrm>
                <a:off x="1270687" y="2232453"/>
                <a:ext cx="5136292" cy="1990673"/>
              </a:xfrm>
              <a:prstGeom prst="rect">
                <a:avLst/>
              </a:prstGeom>
              <a:blipFill>
                <a:blip r:embed="rId2"/>
                <a:stretch>
                  <a:fillRect l="-949" b="-397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A60D8DA-1D33-4185-A520-AD96748297C0}"/>
              </a:ext>
            </a:extLst>
          </p:cNvPr>
          <p:cNvSpPr txBox="1"/>
          <p:nvPr/>
        </p:nvSpPr>
        <p:spPr>
          <a:xfrm>
            <a:off x="1371599" y="1027342"/>
            <a:ext cx="7722974" cy="1200329"/>
          </a:xfrm>
          <a:prstGeom prst="rect">
            <a:avLst/>
          </a:prstGeom>
          <a:noFill/>
        </p:spPr>
        <p:txBody>
          <a:bodyPr wrap="square" rtlCol="0">
            <a:spAutoFit/>
          </a:bodyPr>
          <a:lstStyle/>
          <a:p>
            <a:r>
              <a:rPr kumimoji="1" lang="en-US" altLang="ja-JP" sz="1200">
                <a:latin typeface="Arial" panose="020B0604020202020204" pitchFamily="34" charset="0"/>
              </a:rPr>
              <a:t>2020. 08. 14 (Fri)</a:t>
            </a:r>
          </a:p>
          <a:p>
            <a:r>
              <a:rPr kumimoji="1" lang="en-US" altLang="ja-JP" sz="1200">
                <a:latin typeface="Arial" panose="020B0604020202020204" pitchFamily="34" charset="0"/>
              </a:rPr>
              <a:t>Time walk correction </a:t>
            </a:r>
            <a:r>
              <a:rPr kumimoji="1" lang="ja-JP" altLang="en-US" sz="1200">
                <a:latin typeface="Arial" panose="020B0604020202020204" pitchFamily="34" charset="0"/>
              </a:rPr>
              <a:t>後の</a:t>
            </a:r>
            <a:r>
              <a:rPr kumimoji="1" lang="en-US" altLang="ja-JP" sz="1200">
                <a:latin typeface="Arial" panose="020B0604020202020204" pitchFamily="34" charset="0"/>
              </a:rPr>
              <a:t>1</a:t>
            </a:r>
            <a:r>
              <a:rPr kumimoji="1" lang="ja-JP" altLang="en-US" sz="1200">
                <a:latin typeface="Arial" panose="020B0604020202020204" pitchFamily="34" charset="0"/>
              </a:rPr>
              <a:t>次元</a:t>
            </a:r>
            <a:r>
              <a:rPr kumimoji="1" lang="en-US" altLang="ja-JP" sz="1200">
                <a:latin typeface="Arial" panose="020B0604020202020204" pitchFamily="34" charset="0"/>
              </a:rPr>
              <a:t>TOF</a:t>
            </a:r>
            <a:r>
              <a:rPr kumimoji="1" lang="ja-JP" altLang="en-US" sz="1200">
                <a:latin typeface="Arial" panose="020B0604020202020204" pitchFamily="34" charset="0"/>
              </a:rPr>
              <a:t>分布に関して、単純に</a:t>
            </a:r>
            <a:r>
              <a:rPr kumimoji="1" lang="en-US" altLang="ja-JP" sz="1200">
                <a:latin typeface="Arial" panose="020B0604020202020204" pitchFamily="34" charset="0"/>
              </a:rPr>
              <a:t>σ</a:t>
            </a:r>
            <a:r>
              <a:rPr kumimoji="1" lang="ja-JP" altLang="en-US" sz="1200">
                <a:latin typeface="Arial" panose="020B0604020202020204" pitchFamily="34" charset="0"/>
              </a:rPr>
              <a:t>を最小化するのではなく、</a:t>
            </a:r>
            <a:endParaRPr kumimoji="1" lang="en-US" altLang="ja-JP" sz="1200">
              <a:latin typeface="Arial" panose="020B0604020202020204" pitchFamily="34" charset="0"/>
            </a:endParaRPr>
          </a:p>
          <a:p>
            <a:r>
              <a:rPr kumimoji="1" lang="ja-JP" altLang="en-US" sz="1200">
                <a:latin typeface="Arial" panose="020B0604020202020204" pitchFamily="34" charset="0"/>
              </a:rPr>
              <a:t>分布の形が対象ではない場合を考慮して</a:t>
            </a:r>
            <a:r>
              <a:rPr kumimoji="1" lang="en-US" altLang="ja-JP" sz="1200">
                <a:latin typeface="Arial" panose="020B0604020202020204" pitchFamily="34" charset="0"/>
              </a:rPr>
              <a:t>RMS(</a:t>
            </a:r>
            <a:r>
              <a:rPr kumimoji="1" lang="ja-JP" altLang="en-US" sz="1200">
                <a:latin typeface="Arial" panose="020B0604020202020204" pitchFamily="34" charset="0"/>
              </a:rPr>
              <a:t>平均二乗半径</a:t>
            </a:r>
            <a:r>
              <a:rPr kumimoji="1" lang="en-US" altLang="ja-JP" sz="1200">
                <a:latin typeface="Arial" panose="020B0604020202020204" pitchFamily="34" charset="0"/>
              </a:rPr>
              <a:t>)</a:t>
            </a:r>
            <a:r>
              <a:rPr kumimoji="1" lang="ja-JP" altLang="en-US" sz="1200">
                <a:latin typeface="Arial" panose="020B0604020202020204" pitchFamily="34" charset="0"/>
              </a:rPr>
              <a:t>を最小化すればよいのでは</a:t>
            </a:r>
            <a:r>
              <a:rPr kumimoji="1" lang="en-US" altLang="ja-JP" sz="1200">
                <a:latin typeface="Arial" panose="020B0604020202020204" pitchFamily="34" charset="0"/>
              </a:rPr>
              <a:t>? (by</a:t>
            </a:r>
            <a:r>
              <a:rPr kumimoji="1" lang="ja-JP" altLang="en-US" sz="1200">
                <a:latin typeface="Arial" panose="020B0604020202020204" pitchFamily="34" charset="0"/>
              </a:rPr>
              <a:t>永尾さん</a:t>
            </a:r>
            <a:r>
              <a:rPr kumimoji="1" lang="en-US" altLang="ja-JP" sz="1200">
                <a:latin typeface="Arial" panose="020B0604020202020204" pitchFamily="34" charset="0"/>
              </a:rPr>
              <a:t>)</a:t>
            </a:r>
          </a:p>
          <a:p>
            <a:endParaRPr kumimoji="1" lang="en-US" altLang="ja-JP" sz="1200">
              <a:latin typeface="Arial" panose="020B0604020202020204" pitchFamily="34" charset="0"/>
            </a:endParaRPr>
          </a:p>
          <a:p>
            <a:r>
              <a:rPr kumimoji="1" lang="ja-JP" altLang="en-US" sz="1200">
                <a:latin typeface="Arial" panose="020B0604020202020204" pitchFamily="34" charset="0"/>
              </a:rPr>
              <a:t>また、分布の対称性もよくしたいということで</a:t>
            </a:r>
            <a:r>
              <a:rPr kumimoji="1" lang="en-US" altLang="ja-JP" sz="1200">
                <a:latin typeface="Arial" panose="020B0604020202020204" pitchFamily="34" charset="0"/>
              </a:rPr>
              <a:t>, </a:t>
            </a:r>
            <a:r>
              <a:rPr kumimoji="1" lang="ja-JP" altLang="en-US" sz="1200">
                <a:latin typeface="Arial" panose="020B0604020202020204" pitchFamily="34" charset="0"/>
              </a:rPr>
              <a:t>歪度</a:t>
            </a:r>
            <a:r>
              <a:rPr kumimoji="1" lang="en-US" altLang="ja-JP" sz="1200">
                <a:latin typeface="Arial" panose="020B0604020202020204" pitchFamily="34" charset="0"/>
              </a:rPr>
              <a:t>(skewness)</a:t>
            </a:r>
            <a:r>
              <a:rPr kumimoji="1" lang="ja-JP" altLang="en-US" sz="1200">
                <a:latin typeface="Arial" panose="020B0604020202020204" pitchFamily="34" charset="0"/>
              </a:rPr>
              <a:t>の絶対値を最小とするようなものを考えた</a:t>
            </a:r>
            <a:r>
              <a:rPr kumimoji="1" lang="en-US" altLang="ja-JP" sz="1200">
                <a:latin typeface="Arial" panose="020B0604020202020204" pitchFamily="34" charset="0"/>
              </a:rPr>
              <a:t>.</a:t>
            </a:r>
          </a:p>
          <a:p>
            <a:r>
              <a:rPr kumimoji="1" lang="en-US" altLang="ja-JP" sz="1200">
                <a:latin typeface="Arial" panose="020B0604020202020204" pitchFamily="34" charset="0"/>
              </a:rPr>
              <a:t>(-&gt; BetaRef1ToF_SkewnessMinimum.cc/hh)</a:t>
            </a:r>
          </a:p>
        </p:txBody>
      </p:sp>
    </p:spTree>
    <p:extLst>
      <p:ext uri="{BB962C8B-B14F-4D97-AF65-F5344CB8AC3E}">
        <p14:creationId xmlns:p14="http://schemas.microsoft.com/office/powerpoint/2010/main" val="268756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33C148C-6825-4FF3-8329-D2AE10607DF3}"/>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FB13EB09-B4BF-44D2-82C1-CBF785A0EB6F}"/>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9BFA958F-D597-49BA-958F-D7B59F4DB906}"/>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DA9439C8-750F-4D80-B319-F654008435E1}"/>
              </a:ext>
            </a:extLst>
          </p:cNvPr>
          <p:cNvPicPr>
            <a:picLocks noChangeAspect="1"/>
          </p:cNvPicPr>
          <p:nvPr/>
        </p:nvPicPr>
        <p:blipFill>
          <a:blip r:embed="rId2"/>
          <a:stretch>
            <a:fillRect/>
          </a:stretch>
        </p:blipFill>
        <p:spPr>
          <a:xfrm>
            <a:off x="1" y="0"/>
            <a:ext cx="12192000" cy="5787642"/>
          </a:xfrm>
          <a:prstGeom prst="rect">
            <a:avLst/>
          </a:prstGeom>
        </p:spPr>
      </p:pic>
      <p:sp>
        <p:nvSpPr>
          <p:cNvPr id="8" name="テキスト ボックス 7">
            <a:extLst>
              <a:ext uri="{FF2B5EF4-FFF2-40B4-BE49-F238E27FC236}">
                <a16:creationId xmlns:a16="http://schemas.microsoft.com/office/drawing/2014/main" id="{D2EEF9A6-34E2-4768-9DF4-2F4F1067F282}"/>
              </a:ext>
            </a:extLst>
          </p:cNvPr>
          <p:cNvSpPr txBox="1"/>
          <p:nvPr/>
        </p:nvSpPr>
        <p:spPr>
          <a:xfrm>
            <a:off x="8153400" y="5510643"/>
            <a:ext cx="4038599" cy="276999"/>
          </a:xfrm>
          <a:prstGeom prst="rect">
            <a:avLst/>
          </a:prstGeom>
          <a:noFill/>
        </p:spPr>
        <p:txBody>
          <a:bodyPr wrap="square" rtlCol="0">
            <a:spAutoFit/>
          </a:bodyPr>
          <a:lstStyle/>
          <a:p>
            <a:r>
              <a:rPr kumimoji="1" lang="en-US" altLang="ja-JP" sz="1200" b="1">
                <a:latin typeface="Arial" panose="020B0604020202020204" pitchFamily="34" charset="0"/>
              </a:rPr>
              <a:t>run002_BetaRef1ToF_SkewnessMinimum_00.pdf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698784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33C148C-6825-4FF3-8329-D2AE10607DF3}"/>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FB13EB09-B4BF-44D2-82C1-CBF785A0EB6F}"/>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9BFA958F-D597-49BA-958F-D7B59F4DB906}"/>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DA9439C8-750F-4D80-B319-F654008435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2000" cy="5787641"/>
          </a:xfrm>
          <a:prstGeom prst="rect">
            <a:avLst/>
          </a:prstGeom>
        </p:spPr>
      </p:pic>
      <p:sp>
        <p:nvSpPr>
          <p:cNvPr id="8" name="テキスト ボックス 7">
            <a:extLst>
              <a:ext uri="{FF2B5EF4-FFF2-40B4-BE49-F238E27FC236}">
                <a16:creationId xmlns:a16="http://schemas.microsoft.com/office/drawing/2014/main" id="{D2EEF9A6-34E2-4768-9DF4-2F4F1067F282}"/>
              </a:ext>
            </a:extLst>
          </p:cNvPr>
          <p:cNvSpPr txBox="1"/>
          <p:nvPr/>
        </p:nvSpPr>
        <p:spPr>
          <a:xfrm>
            <a:off x="0" y="5510642"/>
            <a:ext cx="4038599" cy="276999"/>
          </a:xfrm>
          <a:prstGeom prst="rect">
            <a:avLst/>
          </a:prstGeom>
          <a:noFill/>
        </p:spPr>
        <p:txBody>
          <a:bodyPr wrap="square" rtlCol="0">
            <a:spAutoFit/>
          </a:bodyPr>
          <a:lstStyle/>
          <a:p>
            <a:r>
              <a:rPr kumimoji="1" lang="en-US" altLang="ja-JP" sz="1200" b="1">
                <a:latin typeface="Arial" panose="020B0604020202020204" pitchFamily="34" charset="0"/>
              </a:rPr>
              <a:t>run002_BetaRef1ToF_SkewnessMinimum_00.pdf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1372011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33C148C-6825-4FF3-8329-D2AE10607DF3}"/>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FB13EB09-B4BF-44D2-82C1-CBF785A0EB6F}"/>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9BFA958F-D597-49BA-958F-D7B59F4DB906}"/>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DA9439C8-750F-4D80-B319-F654008435E1}"/>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2" y="0"/>
            <a:ext cx="6095998" cy="5787641"/>
          </a:xfrm>
          <a:prstGeom prst="rect">
            <a:avLst/>
          </a:prstGeom>
        </p:spPr>
      </p:pic>
      <p:sp>
        <p:nvSpPr>
          <p:cNvPr id="8" name="テキスト ボックス 7">
            <a:extLst>
              <a:ext uri="{FF2B5EF4-FFF2-40B4-BE49-F238E27FC236}">
                <a16:creationId xmlns:a16="http://schemas.microsoft.com/office/drawing/2014/main" id="{D2EEF9A6-34E2-4768-9DF4-2F4F1067F282}"/>
              </a:ext>
            </a:extLst>
          </p:cNvPr>
          <p:cNvSpPr txBox="1"/>
          <p:nvPr/>
        </p:nvSpPr>
        <p:spPr>
          <a:xfrm>
            <a:off x="0" y="5510642"/>
            <a:ext cx="4038599" cy="276999"/>
          </a:xfrm>
          <a:prstGeom prst="rect">
            <a:avLst/>
          </a:prstGeom>
          <a:noFill/>
        </p:spPr>
        <p:txBody>
          <a:bodyPr wrap="square" rtlCol="0">
            <a:spAutoFit/>
          </a:bodyPr>
          <a:lstStyle/>
          <a:p>
            <a:r>
              <a:rPr kumimoji="1" lang="en-US" altLang="ja-JP" sz="1200" b="1">
                <a:latin typeface="Arial" panose="020B0604020202020204" pitchFamily="34" charset="0"/>
              </a:rPr>
              <a:t>run002_BetaRef1ToF_SkewnessMinimum_00.pdf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4141515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BE0BEC1-A15F-4851-A7B6-42C714FCA996}"/>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21149BCA-3BD9-4697-96CB-01E0F03D13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685D81C6-1F3C-4A8D-ABC3-6FFBF6D11C82}"/>
              </a:ext>
            </a:extLst>
          </p:cNvPr>
          <p:cNvSpPr>
            <a:spLocks noGrp="1"/>
          </p:cNvSpPr>
          <p:nvPr>
            <p:ph type="title"/>
          </p:nvPr>
        </p:nvSpPr>
        <p:spPr/>
        <p:txBody>
          <a:bodyPr/>
          <a:lstStyle/>
          <a:p>
            <a:r>
              <a:rPr kumimoji="1" lang="en-US" altLang="ja-JP"/>
              <a:t>Time walk correction</a:t>
            </a:r>
            <a:endParaRPr kumimoji="1" lang="ja-JP" altLang="en-US"/>
          </a:p>
        </p:txBody>
      </p:sp>
      <p:sp>
        <p:nvSpPr>
          <p:cNvPr id="5" name="テキスト ボックス 4">
            <a:extLst>
              <a:ext uri="{FF2B5EF4-FFF2-40B4-BE49-F238E27FC236}">
                <a16:creationId xmlns:a16="http://schemas.microsoft.com/office/drawing/2014/main" id="{BEBFADD9-439A-4F2A-99FC-E52A3CD0986B}"/>
              </a:ext>
            </a:extLst>
          </p:cNvPr>
          <p:cNvSpPr txBox="1"/>
          <p:nvPr/>
        </p:nvSpPr>
        <p:spPr>
          <a:xfrm>
            <a:off x="0" y="540000"/>
            <a:ext cx="4856205" cy="461665"/>
          </a:xfrm>
          <a:prstGeom prst="rect">
            <a:avLst/>
          </a:prstGeom>
          <a:noFill/>
        </p:spPr>
        <p:txBody>
          <a:bodyPr wrap="square" rtlCol="0">
            <a:spAutoFit/>
          </a:bodyPr>
          <a:lstStyle/>
          <a:p>
            <a:r>
              <a:rPr kumimoji="1" lang="en-US" altLang="ja-JP" sz="1200">
                <a:latin typeface="Arial" panose="020B0604020202020204" pitchFamily="34" charset="0"/>
                <a:ea typeface="游ゴシック" panose="020B0400000000000000" pitchFamily="50" charset="-128"/>
              </a:rPr>
              <a:t>RMS</a:t>
            </a:r>
            <a:r>
              <a:rPr kumimoji="1" lang="ja-JP" altLang="en-US" sz="1200">
                <a:latin typeface="Arial" panose="020B0604020202020204" pitchFamily="34" charset="0"/>
                <a:ea typeface="游ゴシック" panose="020B0400000000000000" pitchFamily="50" charset="-128"/>
              </a:rPr>
              <a:t>と</a:t>
            </a:r>
            <a:r>
              <a:rPr kumimoji="1" lang="en-US" altLang="ja-JP" sz="1200">
                <a:latin typeface="Arial" panose="020B0604020202020204" pitchFamily="34" charset="0"/>
                <a:ea typeface="游ゴシック" panose="020B0400000000000000" pitchFamily="50" charset="-128"/>
              </a:rPr>
              <a:t>Skewness</a:t>
            </a:r>
            <a:r>
              <a:rPr kumimoji="1" lang="ja-JP" altLang="en-US" sz="1200">
                <a:latin typeface="Arial" panose="020B0604020202020204" pitchFamily="34" charset="0"/>
                <a:ea typeface="游ゴシック" panose="020B0400000000000000" pitchFamily="50" charset="-128"/>
              </a:rPr>
              <a:t>の積で評価することを考えた</a:t>
            </a:r>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-&gt; run002_BetaRef1ToF_SkewnessRMS_00.pdf</a:t>
            </a:r>
            <a:endParaRPr kumimoji="1" lang="ja-JP" altLang="en-US" sz="1200">
              <a:latin typeface="Arial" panose="020B0604020202020204" pitchFamily="34" charset="0"/>
              <a:ea typeface="游ゴシック" panose="020B0400000000000000" pitchFamily="50" charset="-128"/>
            </a:endParaRPr>
          </a:p>
        </p:txBody>
      </p:sp>
      <p:pic>
        <p:nvPicPr>
          <p:cNvPr id="7" name="図 6">
            <a:extLst>
              <a:ext uri="{FF2B5EF4-FFF2-40B4-BE49-F238E27FC236}">
                <a16:creationId xmlns:a16="http://schemas.microsoft.com/office/drawing/2014/main" id="{0D3A57B6-734F-4BBF-9223-1DA9B940BE00}"/>
              </a:ext>
            </a:extLst>
          </p:cNvPr>
          <p:cNvPicPr>
            <a:picLocks noChangeAspect="1"/>
          </p:cNvPicPr>
          <p:nvPr/>
        </p:nvPicPr>
        <p:blipFill>
          <a:blip r:embed="rId2"/>
          <a:stretch>
            <a:fillRect/>
          </a:stretch>
        </p:blipFill>
        <p:spPr>
          <a:xfrm>
            <a:off x="0" y="1070358"/>
            <a:ext cx="12192000" cy="5787642"/>
          </a:xfrm>
          <a:prstGeom prst="rect">
            <a:avLst/>
          </a:prstGeom>
        </p:spPr>
      </p:pic>
    </p:spTree>
    <p:extLst>
      <p:ext uri="{BB962C8B-B14F-4D97-AF65-F5344CB8AC3E}">
        <p14:creationId xmlns:p14="http://schemas.microsoft.com/office/powerpoint/2010/main" val="2250085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BE0BEC1-A15F-4851-A7B6-42C714FCA996}"/>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21149BCA-3BD9-4697-96CB-01E0F03D13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685D81C6-1F3C-4A8D-ABC3-6FFBF6D11C82}"/>
              </a:ext>
            </a:extLst>
          </p:cNvPr>
          <p:cNvSpPr>
            <a:spLocks noGrp="1"/>
          </p:cNvSpPr>
          <p:nvPr>
            <p:ph type="title"/>
          </p:nvPr>
        </p:nvSpPr>
        <p:spPr/>
        <p:txBody>
          <a:bodyPr/>
          <a:lstStyle/>
          <a:p>
            <a:r>
              <a:rPr kumimoji="1" lang="en-US" altLang="ja-JP"/>
              <a:t>Time walk correction</a:t>
            </a:r>
            <a:endParaRPr kumimoji="1" lang="ja-JP" altLang="en-US"/>
          </a:p>
        </p:txBody>
      </p:sp>
      <p:sp>
        <p:nvSpPr>
          <p:cNvPr id="5" name="テキスト ボックス 4">
            <a:extLst>
              <a:ext uri="{FF2B5EF4-FFF2-40B4-BE49-F238E27FC236}">
                <a16:creationId xmlns:a16="http://schemas.microsoft.com/office/drawing/2014/main" id="{BEBFADD9-439A-4F2A-99FC-E52A3CD0986B}"/>
              </a:ext>
            </a:extLst>
          </p:cNvPr>
          <p:cNvSpPr txBox="1"/>
          <p:nvPr/>
        </p:nvSpPr>
        <p:spPr>
          <a:xfrm>
            <a:off x="0" y="540000"/>
            <a:ext cx="4856205" cy="461665"/>
          </a:xfrm>
          <a:prstGeom prst="rect">
            <a:avLst/>
          </a:prstGeom>
          <a:noFill/>
        </p:spPr>
        <p:txBody>
          <a:bodyPr wrap="square" rtlCol="0">
            <a:spAutoFit/>
          </a:bodyPr>
          <a:lstStyle/>
          <a:p>
            <a:r>
              <a:rPr kumimoji="1" lang="en-US" altLang="ja-JP" sz="1200">
                <a:latin typeface="Arial" panose="020B0604020202020204" pitchFamily="34" charset="0"/>
                <a:ea typeface="游ゴシック" panose="020B0400000000000000" pitchFamily="50" charset="-128"/>
              </a:rPr>
              <a:t>RMS</a:t>
            </a:r>
            <a:r>
              <a:rPr kumimoji="1" lang="ja-JP" altLang="en-US" sz="1200">
                <a:latin typeface="Arial" panose="020B0604020202020204" pitchFamily="34" charset="0"/>
                <a:ea typeface="游ゴシック" panose="020B0400000000000000" pitchFamily="50" charset="-128"/>
              </a:rPr>
              <a:t>と</a:t>
            </a:r>
            <a:r>
              <a:rPr kumimoji="1" lang="en-US" altLang="ja-JP" sz="1200">
                <a:latin typeface="Arial" panose="020B0604020202020204" pitchFamily="34" charset="0"/>
                <a:ea typeface="游ゴシック" panose="020B0400000000000000" pitchFamily="50" charset="-128"/>
              </a:rPr>
              <a:t>Skewness</a:t>
            </a:r>
            <a:r>
              <a:rPr kumimoji="1" lang="ja-JP" altLang="en-US" sz="1200">
                <a:latin typeface="Arial" panose="020B0604020202020204" pitchFamily="34" charset="0"/>
                <a:ea typeface="游ゴシック" panose="020B0400000000000000" pitchFamily="50" charset="-128"/>
              </a:rPr>
              <a:t>の積で評価することを考えた</a:t>
            </a:r>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-&gt; run002_BetaRef1ToF_SkewnessRMS_00.pdf</a:t>
            </a:r>
            <a:endParaRPr kumimoji="1" lang="ja-JP" altLang="en-US" sz="1200">
              <a:latin typeface="Arial" panose="020B0604020202020204" pitchFamily="34" charset="0"/>
              <a:ea typeface="游ゴシック" panose="020B0400000000000000" pitchFamily="50" charset="-128"/>
            </a:endParaRPr>
          </a:p>
        </p:txBody>
      </p:sp>
      <p:pic>
        <p:nvPicPr>
          <p:cNvPr id="7" name="図 6">
            <a:extLst>
              <a:ext uri="{FF2B5EF4-FFF2-40B4-BE49-F238E27FC236}">
                <a16:creationId xmlns:a16="http://schemas.microsoft.com/office/drawing/2014/main" id="{0D3A57B6-734F-4BBF-9223-1DA9B940BE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70358"/>
            <a:ext cx="12192000" cy="5787641"/>
          </a:xfrm>
          <a:prstGeom prst="rect">
            <a:avLst/>
          </a:prstGeom>
        </p:spPr>
      </p:pic>
    </p:spTree>
    <p:extLst>
      <p:ext uri="{BB962C8B-B14F-4D97-AF65-F5344CB8AC3E}">
        <p14:creationId xmlns:p14="http://schemas.microsoft.com/office/powerpoint/2010/main" val="3373097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BE0BEC1-A15F-4851-A7B6-42C714FCA996}"/>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21149BCA-3BD9-4697-96CB-01E0F03D13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685D81C6-1F3C-4A8D-ABC3-6FFBF6D11C82}"/>
              </a:ext>
            </a:extLst>
          </p:cNvPr>
          <p:cNvSpPr>
            <a:spLocks noGrp="1"/>
          </p:cNvSpPr>
          <p:nvPr>
            <p:ph type="title"/>
          </p:nvPr>
        </p:nvSpPr>
        <p:spPr/>
        <p:txBody>
          <a:bodyPr/>
          <a:lstStyle/>
          <a:p>
            <a:r>
              <a:rPr kumimoji="1" lang="en-US" altLang="ja-JP"/>
              <a:t>Time walk correction</a:t>
            </a:r>
            <a:endParaRPr kumimoji="1" lang="ja-JP" altLang="en-US"/>
          </a:p>
        </p:txBody>
      </p:sp>
      <p:sp>
        <p:nvSpPr>
          <p:cNvPr id="5" name="テキスト ボックス 4">
            <a:extLst>
              <a:ext uri="{FF2B5EF4-FFF2-40B4-BE49-F238E27FC236}">
                <a16:creationId xmlns:a16="http://schemas.microsoft.com/office/drawing/2014/main" id="{BEBFADD9-439A-4F2A-99FC-E52A3CD0986B}"/>
              </a:ext>
            </a:extLst>
          </p:cNvPr>
          <p:cNvSpPr txBox="1"/>
          <p:nvPr/>
        </p:nvSpPr>
        <p:spPr>
          <a:xfrm>
            <a:off x="7039918" y="540000"/>
            <a:ext cx="3709086" cy="461665"/>
          </a:xfrm>
          <a:prstGeom prst="rect">
            <a:avLst/>
          </a:prstGeom>
          <a:noFill/>
        </p:spPr>
        <p:txBody>
          <a:bodyPr wrap="square" rtlCol="0">
            <a:spAutoFit/>
          </a:bodyPr>
          <a:lstStyle/>
          <a:p>
            <a:r>
              <a:rPr kumimoji="1" lang="en-US" altLang="ja-JP" sz="1200">
                <a:latin typeface="Arial" panose="020B0604020202020204" pitchFamily="34" charset="0"/>
                <a:ea typeface="游ゴシック" panose="020B0400000000000000" pitchFamily="50" charset="-128"/>
              </a:rPr>
              <a:t>RMS</a:t>
            </a:r>
            <a:r>
              <a:rPr kumimoji="1" lang="ja-JP" altLang="en-US" sz="1200">
                <a:latin typeface="Arial" panose="020B0604020202020204" pitchFamily="34" charset="0"/>
                <a:ea typeface="游ゴシック" panose="020B0400000000000000" pitchFamily="50" charset="-128"/>
              </a:rPr>
              <a:t>と</a:t>
            </a:r>
            <a:r>
              <a:rPr kumimoji="1" lang="en-US" altLang="ja-JP" sz="1200">
                <a:latin typeface="Arial" panose="020B0604020202020204" pitchFamily="34" charset="0"/>
                <a:ea typeface="游ゴシック" panose="020B0400000000000000" pitchFamily="50" charset="-128"/>
              </a:rPr>
              <a:t>Skewness</a:t>
            </a:r>
            <a:r>
              <a:rPr kumimoji="1" lang="ja-JP" altLang="en-US" sz="1200">
                <a:latin typeface="Arial" panose="020B0604020202020204" pitchFamily="34" charset="0"/>
                <a:ea typeface="游ゴシック" panose="020B0400000000000000" pitchFamily="50" charset="-128"/>
              </a:rPr>
              <a:t>の積で評価することを考えた</a:t>
            </a:r>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-&gt; run002_BetaRef1ToF_SkewnessRMS_00.pdf</a:t>
            </a:r>
          </a:p>
        </p:txBody>
      </p:sp>
      <p:pic>
        <p:nvPicPr>
          <p:cNvPr id="7" name="図 6">
            <a:extLst>
              <a:ext uri="{FF2B5EF4-FFF2-40B4-BE49-F238E27FC236}">
                <a16:creationId xmlns:a16="http://schemas.microsoft.com/office/drawing/2014/main" id="{0D3A57B6-734F-4BBF-9223-1DA9B940BE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7041980" cy="6862019"/>
          </a:xfrm>
          <a:prstGeom prst="rect">
            <a:avLst/>
          </a:prstGeom>
        </p:spPr>
      </p:pic>
      <p:pic>
        <p:nvPicPr>
          <p:cNvPr id="8" name="図 7">
            <a:extLst>
              <a:ext uri="{FF2B5EF4-FFF2-40B4-BE49-F238E27FC236}">
                <a16:creationId xmlns:a16="http://schemas.microsoft.com/office/drawing/2014/main" id="{0B3347CC-62C8-4B21-A2A5-F59E71D061CD}"/>
              </a:ext>
            </a:extLst>
          </p:cNvPr>
          <p:cNvPicPr>
            <a:picLocks noChangeAspect="1"/>
          </p:cNvPicPr>
          <p:nvPr/>
        </p:nvPicPr>
        <p:blipFill rotWithShape="1">
          <a:blip r:embed="rId3"/>
          <a:srcRect t="50000" r="50000"/>
          <a:stretch/>
        </p:blipFill>
        <p:spPr>
          <a:xfrm>
            <a:off x="7039918" y="3429000"/>
            <a:ext cx="3518928" cy="3429000"/>
          </a:xfrm>
          <a:prstGeom prst="rect">
            <a:avLst/>
          </a:prstGeom>
        </p:spPr>
      </p:pic>
      <p:pic>
        <p:nvPicPr>
          <p:cNvPr id="10" name="図 9">
            <a:extLst>
              <a:ext uri="{FF2B5EF4-FFF2-40B4-BE49-F238E27FC236}">
                <a16:creationId xmlns:a16="http://schemas.microsoft.com/office/drawing/2014/main" id="{EDF74807-D08C-4EA8-A55D-1C0599A90273}"/>
              </a:ext>
            </a:extLst>
          </p:cNvPr>
          <p:cNvPicPr>
            <a:picLocks noChangeAspect="1"/>
          </p:cNvPicPr>
          <p:nvPr/>
        </p:nvPicPr>
        <p:blipFill rotWithShape="1">
          <a:blip r:embed="rId4"/>
          <a:srcRect t="50000" r="50000"/>
          <a:stretch/>
        </p:blipFill>
        <p:spPr>
          <a:xfrm>
            <a:off x="3520990" y="3429000"/>
            <a:ext cx="3518928" cy="3429000"/>
          </a:xfrm>
          <a:prstGeom prst="rect">
            <a:avLst/>
          </a:prstGeom>
        </p:spPr>
      </p:pic>
    </p:spTree>
    <p:extLst>
      <p:ext uri="{BB962C8B-B14F-4D97-AF65-F5344CB8AC3E}">
        <p14:creationId xmlns:p14="http://schemas.microsoft.com/office/powerpoint/2010/main" val="482165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BE0BEC1-A15F-4851-A7B6-42C714FCA996}"/>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21149BCA-3BD9-4697-96CB-01E0F03D13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685D81C6-1F3C-4A8D-ABC3-6FFBF6D11C82}"/>
              </a:ext>
            </a:extLst>
          </p:cNvPr>
          <p:cNvSpPr>
            <a:spLocks noGrp="1"/>
          </p:cNvSpPr>
          <p:nvPr>
            <p:ph type="title"/>
          </p:nvPr>
        </p:nvSpPr>
        <p:spPr/>
        <p:txBody>
          <a:bodyPr/>
          <a:lstStyle/>
          <a:p>
            <a:r>
              <a:rPr kumimoji="1" lang="en-US" altLang="ja-JP"/>
              <a:t>Time walk correction</a:t>
            </a:r>
            <a:endParaRPr kumimoji="1" lang="ja-JP" altLang="en-US"/>
          </a:p>
        </p:txBody>
      </p:sp>
      <p:sp>
        <p:nvSpPr>
          <p:cNvPr id="5" name="テキスト ボックス 4">
            <a:extLst>
              <a:ext uri="{FF2B5EF4-FFF2-40B4-BE49-F238E27FC236}">
                <a16:creationId xmlns:a16="http://schemas.microsoft.com/office/drawing/2014/main" id="{BEBFADD9-439A-4F2A-99FC-E52A3CD0986B}"/>
              </a:ext>
            </a:extLst>
          </p:cNvPr>
          <p:cNvSpPr txBox="1"/>
          <p:nvPr/>
        </p:nvSpPr>
        <p:spPr>
          <a:xfrm>
            <a:off x="0" y="540000"/>
            <a:ext cx="4856205" cy="461665"/>
          </a:xfrm>
          <a:prstGeom prst="rect">
            <a:avLst/>
          </a:prstGeom>
          <a:noFill/>
        </p:spPr>
        <p:txBody>
          <a:bodyPr wrap="square" rtlCol="0">
            <a:spAutoFit/>
          </a:bodyPr>
          <a:lstStyle/>
          <a:p>
            <a:r>
              <a:rPr kumimoji="1" lang="ja-JP" altLang="en-US" sz="1200">
                <a:latin typeface="Arial" panose="020B0604020202020204" pitchFamily="34" charset="0"/>
                <a:ea typeface="游ゴシック" panose="020B0400000000000000" pitchFamily="50" charset="-128"/>
              </a:rPr>
              <a:t>単純に</a:t>
            </a:r>
            <a:r>
              <a:rPr kumimoji="1" lang="en-US" altLang="ja-JP" sz="1200">
                <a:latin typeface="Arial" panose="020B0604020202020204" pitchFamily="34" charset="0"/>
                <a:ea typeface="游ゴシック" panose="020B0400000000000000" pitchFamily="50" charset="-128"/>
              </a:rPr>
              <a:t>RMS</a:t>
            </a:r>
          </a:p>
          <a:p>
            <a:r>
              <a:rPr kumimoji="1" lang="en-US" altLang="ja-JP" sz="1200">
                <a:latin typeface="Arial" panose="020B0604020202020204" pitchFamily="34" charset="0"/>
                <a:ea typeface="游ゴシック" panose="020B0400000000000000" pitchFamily="50" charset="-128"/>
              </a:rPr>
              <a:t>-&gt; run002_BetaRef1ToF_RMS_00.pdf</a:t>
            </a:r>
            <a:endParaRPr kumimoji="1" lang="ja-JP" altLang="en-US" sz="1200">
              <a:latin typeface="Arial" panose="020B0604020202020204" pitchFamily="34" charset="0"/>
              <a:ea typeface="游ゴシック" panose="020B0400000000000000" pitchFamily="50" charset="-128"/>
            </a:endParaRPr>
          </a:p>
        </p:txBody>
      </p:sp>
      <p:pic>
        <p:nvPicPr>
          <p:cNvPr id="7" name="図 6">
            <a:extLst>
              <a:ext uri="{FF2B5EF4-FFF2-40B4-BE49-F238E27FC236}">
                <a16:creationId xmlns:a16="http://schemas.microsoft.com/office/drawing/2014/main" id="{0D3A57B6-734F-4BBF-9223-1DA9B940BE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73573"/>
            <a:ext cx="12192000" cy="5784427"/>
          </a:xfrm>
          <a:prstGeom prst="rect">
            <a:avLst/>
          </a:prstGeom>
        </p:spPr>
      </p:pic>
      <p:sp>
        <p:nvSpPr>
          <p:cNvPr id="10" name="テキスト ボックス 9">
            <a:extLst>
              <a:ext uri="{FF2B5EF4-FFF2-40B4-BE49-F238E27FC236}">
                <a16:creationId xmlns:a16="http://schemas.microsoft.com/office/drawing/2014/main" id="{1201DD13-C75B-4A0B-AE02-069B7292D665}"/>
              </a:ext>
            </a:extLst>
          </p:cNvPr>
          <p:cNvSpPr txBox="1"/>
          <p:nvPr/>
        </p:nvSpPr>
        <p:spPr>
          <a:xfrm>
            <a:off x="8077200" y="6356350"/>
            <a:ext cx="4114800" cy="461665"/>
          </a:xfrm>
          <a:prstGeom prst="rect">
            <a:avLst/>
          </a:prstGeom>
          <a:noFill/>
        </p:spPr>
        <p:txBody>
          <a:bodyPr wrap="square" rtlCol="0">
            <a:spAutoFit/>
          </a:bodyPr>
          <a:lstStyle/>
          <a:p>
            <a:r>
              <a:rPr kumimoji="1" lang="ja-JP" altLang="en-US" sz="1200">
                <a:latin typeface="Arial" panose="020B0604020202020204" pitchFamily="34" charset="0"/>
                <a:ea typeface="游ゴシック" panose="020B0400000000000000" pitchFamily="50" charset="-128"/>
              </a:rPr>
              <a:t>なんか一見すると良くなっているようにもみえるが、</a:t>
            </a:r>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Ref-1 </a:t>
            </a:r>
            <a:r>
              <a:rPr kumimoji="1" lang="ja-JP" altLang="en-US" sz="1200">
                <a:latin typeface="Arial" panose="020B0604020202020204" pitchFamily="34" charset="0"/>
                <a:ea typeface="游ゴシック" panose="020B0400000000000000" pitchFamily="50" charset="-128"/>
              </a:rPr>
              <a:t>の</a:t>
            </a:r>
            <a:r>
              <a:rPr kumimoji="1" lang="en-US" altLang="ja-JP" sz="1200">
                <a:latin typeface="Arial" panose="020B0604020202020204" pitchFamily="34" charset="0"/>
                <a:ea typeface="游ゴシック" panose="020B0400000000000000" pitchFamily="50" charset="-128"/>
              </a:rPr>
              <a:t>time walk</a:t>
            </a:r>
            <a:r>
              <a:rPr kumimoji="1" lang="ja-JP" altLang="en-US" sz="1200">
                <a:latin typeface="Arial" panose="020B0604020202020204" pitchFamily="34" charset="0"/>
                <a:ea typeface="游ゴシック" panose="020B0400000000000000" pitchFamily="50" charset="-128"/>
              </a:rPr>
              <a:t>を直せていない。</a:t>
            </a:r>
          </a:p>
        </p:txBody>
      </p:sp>
    </p:spTree>
    <p:extLst>
      <p:ext uri="{BB962C8B-B14F-4D97-AF65-F5344CB8AC3E}">
        <p14:creationId xmlns:p14="http://schemas.microsoft.com/office/powerpoint/2010/main" val="4070379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BE0BEC1-A15F-4851-A7B6-42C714FCA996}"/>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21149BCA-3BD9-4697-96CB-01E0F03D13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685D81C6-1F3C-4A8D-ABC3-6FFBF6D11C82}"/>
              </a:ext>
            </a:extLst>
          </p:cNvPr>
          <p:cNvSpPr>
            <a:spLocks noGrp="1"/>
          </p:cNvSpPr>
          <p:nvPr>
            <p:ph type="title"/>
          </p:nvPr>
        </p:nvSpPr>
        <p:spPr/>
        <p:txBody>
          <a:bodyPr/>
          <a:lstStyle/>
          <a:p>
            <a:r>
              <a:rPr kumimoji="1" lang="en-US" altLang="ja-JP"/>
              <a:t>Time walk correction</a:t>
            </a:r>
            <a:endParaRPr kumimoji="1" lang="ja-JP" altLang="en-US"/>
          </a:p>
        </p:txBody>
      </p:sp>
      <p:pic>
        <p:nvPicPr>
          <p:cNvPr id="7" name="図 6">
            <a:extLst>
              <a:ext uri="{FF2B5EF4-FFF2-40B4-BE49-F238E27FC236}">
                <a16:creationId xmlns:a16="http://schemas.microsoft.com/office/drawing/2014/main" id="{0D3A57B6-734F-4BBF-9223-1DA9B940BE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71965"/>
            <a:ext cx="12192000" cy="5784427"/>
          </a:xfrm>
          <a:prstGeom prst="rect">
            <a:avLst/>
          </a:prstGeom>
        </p:spPr>
      </p:pic>
      <p:sp>
        <p:nvSpPr>
          <p:cNvPr id="10" name="テキスト ボックス 9">
            <a:extLst>
              <a:ext uri="{FF2B5EF4-FFF2-40B4-BE49-F238E27FC236}">
                <a16:creationId xmlns:a16="http://schemas.microsoft.com/office/drawing/2014/main" id="{B60779B1-6275-45E4-8DA1-417125EEC1D2}"/>
              </a:ext>
            </a:extLst>
          </p:cNvPr>
          <p:cNvSpPr txBox="1"/>
          <p:nvPr/>
        </p:nvSpPr>
        <p:spPr>
          <a:xfrm>
            <a:off x="0" y="608693"/>
            <a:ext cx="4856205" cy="461665"/>
          </a:xfrm>
          <a:prstGeom prst="rect">
            <a:avLst/>
          </a:prstGeom>
          <a:noFill/>
        </p:spPr>
        <p:txBody>
          <a:bodyPr wrap="square" rtlCol="0">
            <a:spAutoFit/>
          </a:bodyPr>
          <a:lstStyle/>
          <a:p>
            <a:r>
              <a:rPr kumimoji="1" lang="ja-JP" altLang="en-US" sz="1200">
                <a:latin typeface="Arial" panose="020B0604020202020204" pitchFamily="34" charset="0"/>
                <a:ea typeface="游ゴシック" panose="020B0400000000000000" pitchFamily="50" charset="-128"/>
              </a:rPr>
              <a:t>単純に</a:t>
            </a:r>
            <a:r>
              <a:rPr kumimoji="1" lang="en-US" altLang="ja-JP" sz="1200">
                <a:latin typeface="Arial" panose="020B0604020202020204" pitchFamily="34" charset="0"/>
                <a:ea typeface="游ゴシック" panose="020B0400000000000000" pitchFamily="50" charset="-128"/>
              </a:rPr>
              <a:t>RMS</a:t>
            </a:r>
          </a:p>
          <a:p>
            <a:r>
              <a:rPr kumimoji="1" lang="en-US" altLang="ja-JP" sz="1200">
                <a:latin typeface="Arial" panose="020B0604020202020204" pitchFamily="34" charset="0"/>
                <a:ea typeface="游ゴシック" panose="020B0400000000000000" pitchFamily="50" charset="-128"/>
              </a:rPr>
              <a:t>-&gt; run002_BetaRef1ToF_RMS_00.pdf</a:t>
            </a:r>
            <a:endParaRPr kumimoji="1" lang="ja-JP" altLang="en-US" sz="1200">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621293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F733F-5A88-42D9-8FDB-BF978F42AF3A}"/>
              </a:ext>
            </a:extLst>
          </p:cNvPr>
          <p:cNvSpPr>
            <a:spLocks noGrp="1"/>
          </p:cNvSpPr>
          <p:nvPr>
            <p:ph type="title"/>
          </p:nvPr>
        </p:nvSpPr>
        <p:spPr/>
        <p:txBody>
          <a:bodyPr/>
          <a:lstStyle/>
          <a:p>
            <a:r>
              <a:rPr kumimoji="1" lang="en-US" altLang="ja-JP"/>
              <a:t>Beta-ray testbench fix (-8/14)</a:t>
            </a:r>
            <a:endParaRPr kumimoji="1" lang="ja-JP" altLang="en-US"/>
          </a:p>
        </p:txBody>
      </p:sp>
      <p:sp>
        <p:nvSpPr>
          <p:cNvPr id="3" name="コンテンツ プレースホルダー 2">
            <a:extLst>
              <a:ext uri="{FF2B5EF4-FFF2-40B4-BE49-F238E27FC236}">
                <a16:creationId xmlns:a16="http://schemas.microsoft.com/office/drawing/2014/main" id="{AE92301D-A210-4D28-9D42-BA09922386E8}"/>
              </a:ext>
            </a:extLst>
          </p:cNvPr>
          <p:cNvSpPr>
            <a:spLocks noGrp="1"/>
          </p:cNvSpPr>
          <p:nvPr>
            <p:ph idx="1"/>
          </p:nvPr>
        </p:nvSpPr>
        <p:spPr>
          <a:xfrm>
            <a:off x="336000" y="870125"/>
            <a:ext cx="11520000" cy="4968000"/>
          </a:xfrm>
        </p:spPr>
        <p:txBody>
          <a:bodyPr/>
          <a:lstStyle/>
          <a:p>
            <a:r>
              <a:rPr kumimoji="1" lang="ja-JP" altLang="en-US" sz="1200"/>
              <a:t>シンチレータ</a:t>
            </a:r>
            <a:r>
              <a:rPr kumimoji="1" lang="en-US" altLang="ja-JP" sz="1200"/>
              <a:t>3</a:t>
            </a:r>
            <a:r>
              <a:rPr kumimoji="1" lang="ja-JP" altLang="en-US" sz="1200"/>
              <a:t>個</a:t>
            </a:r>
            <a:r>
              <a:rPr kumimoji="1" lang="en-US" altLang="ja-JP" sz="1200"/>
              <a:t>(ToF + Ref×2)</a:t>
            </a:r>
            <a:r>
              <a:rPr kumimoji="1" lang="ja-JP" altLang="en-US" sz="1200"/>
              <a:t> でデータを取得できるようセットアップを改良</a:t>
            </a:r>
            <a:r>
              <a:rPr kumimoji="1" lang="ja-JP" altLang="en-US" sz="1600"/>
              <a:t> </a:t>
            </a:r>
            <a:endParaRPr lang="en-US" altLang="ja-JP" sz="1600"/>
          </a:p>
          <a:p>
            <a:pPr>
              <a:buFont typeface="Wingdings" panose="05000000000000000000" pitchFamily="2" charset="2"/>
              <a:buChar char="ü"/>
            </a:pPr>
            <a:r>
              <a:rPr kumimoji="1" lang="ja-JP" altLang="en-US" b="1">
                <a:solidFill>
                  <a:srgbClr val="002060"/>
                </a:solidFill>
              </a:rPr>
              <a:t>作業内容</a:t>
            </a:r>
            <a:endParaRPr kumimoji="1" lang="en-US" altLang="ja-JP" b="1">
              <a:solidFill>
                <a:srgbClr val="002060"/>
              </a:solidFill>
            </a:endParaRPr>
          </a:p>
          <a:p>
            <a:r>
              <a:rPr kumimoji="1" lang="en-US" altLang="ja-JP" sz="1200"/>
              <a:t>ToF</a:t>
            </a:r>
            <a:r>
              <a:rPr kumimoji="1" lang="ja-JP" altLang="en-US" sz="1200"/>
              <a:t>用</a:t>
            </a:r>
            <a:r>
              <a:rPr lang="ja-JP" altLang="en-US" sz="1200"/>
              <a:t>シンチレータの反射材</a:t>
            </a:r>
            <a:r>
              <a:rPr lang="en-US" altLang="ja-JP" sz="1200"/>
              <a:t>(100 μm </a:t>
            </a:r>
            <a:r>
              <a:rPr lang="ja-JP" altLang="en-US" sz="1200"/>
              <a:t>厚</a:t>
            </a:r>
            <a:r>
              <a:rPr kumimoji="1" lang="ja-JP" altLang="en-US" sz="1200"/>
              <a:t>テフロン</a:t>
            </a:r>
            <a:r>
              <a:rPr kumimoji="1" lang="en-US" altLang="ja-JP" sz="1200"/>
              <a:t>) </a:t>
            </a:r>
            <a:r>
              <a:rPr kumimoji="1" lang="ja-JP" altLang="en-US" sz="1200"/>
              <a:t>の再確認</a:t>
            </a:r>
            <a:endParaRPr kumimoji="1" lang="en-US" altLang="ja-JP" sz="1200"/>
          </a:p>
          <a:p>
            <a:r>
              <a:rPr kumimoji="1" lang="ja-JP" altLang="en-US" sz="1200"/>
              <a:t>一度</a:t>
            </a:r>
            <a:r>
              <a:rPr lang="ja-JP" altLang="en-US" sz="1200"/>
              <a:t>すべてテフロンをはがしたところ</a:t>
            </a:r>
            <a:r>
              <a:rPr lang="en-US" altLang="ja-JP" sz="1200"/>
              <a:t>2</a:t>
            </a:r>
            <a:r>
              <a:rPr lang="ja-JP" altLang="en-US" sz="1200"/>
              <a:t>重</a:t>
            </a:r>
            <a:r>
              <a:rPr lang="en-US" altLang="ja-JP" sz="1200"/>
              <a:t>(</a:t>
            </a:r>
            <a:r>
              <a:rPr lang="ja-JP" altLang="en-US" sz="1200"/>
              <a:t>一部</a:t>
            </a:r>
            <a:r>
              <a:rPr lang="en-US" altLang="ja-JP" sz="1200"/>
              <a:t>3</a:t>
            </a:r>
            <a:r>
              <a:rPr lang="ja-JP" altLang="en-US" sz="1200"/>
              <a:t>重</a:t>
            </a:r>
            <a:r>
              <a:rPr lang="en-US" altLang="ja-JP" sz="1200"/>
              <a:t>)</a:t>
            </a:r>
            <a:r>
              <a:rPr lang="ja-JP" altLang="en-US" sz="1200"/>
              <a:t>になっていた</a:t>
            </a:r>
            <a:r>
              <a:rPr lang="en-US" altLang="ja-JP" sz="1200"/>
              <a:t> </a:t>
            </a:r>
            <a:r>
              <a:rPr lang="ja-JP" altLang="en-US" sz="1200"/>
              <a:t>⇒ </a:t>
            </a:r>
            <a:r>
              <a:rPr lang="en-US" altLang="ja-JP" sz="1200"/>
              <a:t>1</a:t>
            </a:r>
            <a:r>
              <a:rPr lang="ja-JP" altLang="en-US" sz="1200"/>
              <a:t>回巻きに付け直した</a:t>
            </a:r>
            <a:endParaRPr lang="en-US" altLang="ja-JP" sz="1200"/>
          </a:p>
          <a:p>
            <a:pPr marL="0" indent="0">
              <a:buNone/>
            </a:pPr>
            <a:endParaRPr lang="en-US" altLang="ja-JP" sz="1200"/>
          </a:p>
          <a:p>
            <a:pPr marL="0" indent="0">
              <a:buNone/>
            </a:pPr>
            <a:r>
              <a:rPr kumimoji="1" lang="ja-JP" altLang="en-US" sz="1200"/>
              <a:t>その</a:t>
            </a:r>
            <a:r>
              <a:rPr lang="ja-JP" altLang="en-US" sz="1200"/>
              <a:t>上</a:t>
            </a:r>
            <a:r>
              <a:rPr kumimoji="1" lang="ja-JP" altLang="en-US" sz="1200"/>
              <a:t>で</a:t>
            </a:r>
            <a:r>
              <a:rPr lang="ja-JP" altLang="en-US" sz="1200"/>
              <a:t>再度シンチレータ</a:t>
            </a:r>
            <a:r>
              <a:rPr lang="en-US" altLang="ja-JP" sz="1200"/>
              <a:t>3</a:t>
            </a:r>
            <a:r>
              <a:rPr lang="ja-JP" altLang="en-US" sz="1200"/>
              <a:t>個でのレートを確認</a:t>
            </a:r>
            <a:endParaRPr kumimoji="1" lang="en-US" altLang="ja-JP" sz="1200"/>
          </a:p>
        </p:txBody>
      </p:sp>
      <p:sp>
        <p:nvSpPr>
          <p:cNvPr id="4" name="日付プレースホルダー 3">
            <a:extLst>
              <a:ext uri="{FF2B5EF4-FFF2-40B4-BE49-F238E27FC236}">
                <a16:creationId xmlns:a16="http://schemas.microsoft.com/office/drawing/2014/main" id="{C3F763CA-075C-41AF-B0BB-B89970FB6993}"/>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DC9D204C-0A01-4018-ABA1-F0A2F41DF620}"/>
              </a:ext>
            </a:extLst>
          </p:cNvPr>
          <p:cNvSpPr>
            <a:spLocks noGrp="1"/>
          </p:cNvSpPr>
          <p:nvPr>
            <p:ph type="ftr" sz="quarter" idx="11"/>
          </p:nvPr>
        </p:nvSpPr>
        <p:spPr/>
        <p:txBody>
          <a:bodyPr/>
          <a:lstStyle/>
          <a:p>
            <a:r>
              <a:rPr kumimoji="1" lang="en-US" altLang="zh-TW"/>
              <a:t>ELS Status Report #41</a:t>
            </a:r>
            <a:endParaRPr kumimoji="1" lang="ja-JP" altLang="en-US"/>
          </a:p>
        </p:txBody>
      </p:sp>
      <p:pic>
        <p:nvPicPr>
          <p:cNvPr id="7" name="図 6">
            <a:extLst>
              <a:ext uri="{FF2B5EF4-FFF2-40B4-BE49-F238E27FC236}">
                <a16:creationId xmlns:a16="http://schemas.microsoft.com/office/drawing/2014/main" id="{9DF7CE47-A650-47AF-8364-962D0A89A7C2}"/>
              </a:ext>
            </a:extLst>
          </p:cNvPr>
          <p:cNvPicPr>
            <a:picLocks noChangeAspect="1"/>
          </p:cNvPicPr>
          <p:nvPr/>
        </p:nvPicPr>
        <p:blipFill rotWithShape="1">
          <a:blip r:embed="rId2">
            <a:extLst>
              <a:ext uri="{28A0092B-C50C-407E-A947-70E740481C1C}">
                <a14:useLocalDpi xmlns:a14="http://schemas.microsoft.com/office/drawing/2010/main" val="0"/>
              </a:ext>
            </a:extLst>
          </a:blip>
          <a:srcRect l="32101" t="34860" r="22324" b="16584"/>
          <a:stretch/>
        </p:blipFill>
        <p:spPr>
          <a:xfrm>
            <a:off x="5330545" y="2790825"/>
            <a:ext cx="6724071" cy="4029617"/>
          </a:xfrm>
          <a:prstGeom prst="rect">
            <a:avLst/>
          </a:prstGeom>
        </p:spPr>
      </p:pic>
      <p:graphicFrame>
        <p:nvGraphicFramePr>
          <p:cNvPr id="9" name="表 43">
            <a:extLst>
              <a:ext uri="{FF2B5EF4-FFF2-40B4-BE49-F238E27FC236}">
                <a16:creationId xmlns:a16="http://schemas.microsoft.com/office/drawing/2014/main" id="{E415C06A-1AB8-4CEA-BD4A-37BCC11C2A55}"/>
              </a:ext>
            </a:extLst>
          </p:cNvPr>
          <p:cNvGraphicFramePr>
            <a:graphicFrameLocks noGrp="1"/>
          </p:cNvGraphicFramePr>
          <p:nvPr>
            <p:extLst>
              <p:ext uri="{D42A27DB-BD31-4B8C-83A1-F6EECF244321}">
                <p14:modId xmlns:p14="http://schemas.microsoft.com/office/powerpoint/2010/main" val="2981435595"/>
              </p:ext>
            </p:extLst>
          </p:nvPr>
        </p:nvGraphicFramePr>
        <p:xfrm>
          <a:off x="92431" y="2984793"/>
          <a:ext cx="5238114" cy="3714567"/>
        </p:xfrm>
        <a:graphic>
          <a:graphicData uri="http://schemas.openxmlformats.org/drawingml/2006/table">
            <a:tbl>
              <a:tblPr firstRow="1" bandRow="1">
                <a:tableStyleId>{5C22544A-7EE6-4342-B048-85BDC9FD1C3A}</a:tableStyleId>
              </a:tblPr>
              <a:tblGrid>
                <a:gridCol w="1915865">
                  <a:extLst>
                    <a:ext uri="{9D8B030D-6E8A-4147-A177-3AD203B41FA5}">
                      <a16:colId xmlns:a16="http://schemas.microsoft.com/office/drawing/2014/main" val="2194462241"/>
                    </a:ext>
                  </a:extLst>
                </a:gridCol>
                <a:gridCol w="1428750">
                  <a:extLst>
                    <a:ext uri="{9D8B030D-6E8A-4147-A177-3AD203B41FA5}">
                      <a16:colId xmlns:a16="http://schemas.microsoft.com/office/drawing/2014/main" val="776875625"/>
                    </a:ext>
                  </a:extLst>
                </a:gridCol>
                <a:gridCol w="1893499">
                  <a:extLst>
                    <a:ext uri="{9D8B030D-6E8A-4147-A177-3AD203B41FA5}">
                      <a16:colId xmlns:a16="http://schemas.microsoft.com/office/drawing/2014/main" val="3452200786"/>
                    </a:ext>
                  </a:extLst>
                </a:gridCol>
              </a:tblGrid>
              <a:tr h="470817">
                <a:tc>
                  <a:txBody>
                    <a:bodyPr/>
                    <a:lstStyle/>
                    <a:p>
                      <a:pPr algn="ctr"/>
                      <a:r>
                        <a:rPr kumimoji="1" lang="en-US" altLang="ja-JP" sz="1500" baseline="0">
                          <a:latin typeface="Arial" panose="020B0604020202020204" pitchFamily="34" charset="0"/>
                        </a:rPr>
                        <a:t>CH</a:t>
                      </a:r>
                      <a:endParaRPr kumimoji="1" lang="ja-JP" altLang="en-US" sz="1500" baseline="0">
                        <a:latin typeface="Arial" panose="020B0604020202020204" pitchFamily="34" charset="0"/>
                      </a:endParaRPr>
                    </a:p>
                  </a:txBody>
                  <a:tcPr anchor="ctr"/>
                </a:tc>
                <a:tc>
                  <a:txBody>
                    <a:bodyPr/>
                    <a:lstStyle/>
                    <a:p>
                      <a:pPr algn="ctr"/>
                      <a:r>
                        <a:rPr kumimoji="1" lang="en-US" altLang="ja-JP" sz="1500" baseline="0">
                          <a:latin typeface="Arial" panose="020B0604020202020204" pitchFamily="34" charset="0"/>
                        </a:rPr>
                        <a:t>Count [/min]</a:t>
                      </a:r>
                      <a:endParaRPr kumimoji="1" lang="ja-JP" altLang="en-US" sz="1500" baseline="0">
                        <a:latin typeface="Arial" panose="020B0604020202020204" pitchFamily="34" charset="0"/>
                      </a:endParaRPr>
                    </a:p>
                  </a:txBody>
                  <a:tcPr anchor="ctr"/>
                </a:tc>
                <a:tc>
                  <a:txBody>
                    <a:bodyPr/>
                    <a:lstStyle/>
                    <a:p>
                      <a:pPr algn="ctr"/>
                      <a:r>
                        <a:rPr kumimoji="1" lang="en-US" altLang="ja-JP" sz="1500" baseline="0">
                          <a:latin typeface="Arial" panose="020B0604020202020204" pitchFamily="34" charset="0"/>
                        </a:rPr>
                        <a:t>Rate [Hz]</a:t>
                      </a:r>
                      <a:endParaRPr kumimoji="1" lang="ja-JP" altLang="en-US" sz="1500" baseline="0">
                        <a:latin typeface="Arial" panose="020B0604020202020204" pitchFamily="34" charset="0"/>
                      </a:endParaRPr>
                    </a:p>
                  </a:txBody>
                  <a:tcPr anchor="ctr"/>
                </a:tc>
                <a:extLst>
                  <a:ext uri="{0D108BD9-81ED-4DB2-BD59-A6C34878D82A}">
                    <a16:rowId xmlns:a16="http://schemas.microsoft.com/office/drawing/2014/main" val="674463514"/>
                  </a:ext>
                </a:extLst>
              </a:tr>
              <a:tr h="444105">
                <a:tc>
                  <a:txBody>
                    <a:bodyPr/>
                    <a:lstStyle/>
                    <a:p>
                      <a:pPr algn="ctr"/>
                      <a:r>
                        <a:rPr kumimoji="1" lang="en-US" altLang="ja-JP" sz="1200" baseline="0">
                          <a:latin typeface="Arial" panose="020B0604020202020204" pitchFamily="34" charset="0"/>
                        </a:rPr>
                        <a:t>Ref-1 single</a:t>
                      </a:r>
                      <a:endParaRPr kumimoji="1" lang="ja-JP" altLang="en-US" sz="1200" baseline="0">
                        <a:latin typeface="Arial" panose="020B0604020202020204" pitchFamily="34" charset="0"/>
                      </a:endParaRPr>
                    </a:p>
                  </a:txBody>
                  <a:tcPr anchor="ctr"/>
                </a:tc>
                <a:tc>
                  <a:txBody>
                    <a:bodyPr/>
                    <a:lstStyle/>
                    <a:p>
                      <a:pPr algn="ctr"/>
                      <a:r>
                        <a:rPr kumimoji="1" lang="en-US" altLang="ja-JP" sz="1200" baseline="0">
                          <a:latin typeface="Arial" panose="020B0604020202020204" pitchFamily="34" charset="0"/>
                        </a:rPr>
                        <a:t>202064</a:t>
                      </a:r>
                      <a:endParaRPr kumimoji="1" lang="ja-JP" altLang="en-US" sz="1200" baseline="0">
                        <a:latin typeface="Arial" panose="020B0604020202020204" pitchFamily="34" charset="0"/>
                      </a:endParaRPr>
                    </a:p>
                  </a:txBody>
                  <a:tcPr anchor="ctr"/>
                </a:tc>
                <a:tc>
                  <a:txBody>
                    <a:bodyPr/>
                    <a:lstStyle/>
                    <a:p>
                      <a:pPr algn="ctr"/>
                      <a:r>
                        <a:rPr kumimoji="1" lang="en-US" altLang="ja-JP" sz="1200" b="1" baseline="0">
                          <a:latin typeface="Arial" panose="020B0604020202020204" pitchFamily="34" charset="0"/>
                        </a:rPr>
                        <a:t>~3.4×10</a:t>
                      </a:r>
                      <a:r>
                        <a:rPr kumimoji="1" lang="en-US" altLang="ja-JP" sz="1200" b="1" baseline="30000">
                          <a:latin typeface="Arial" panose="020B0604020202020204" pitchFamily="34" charset="0"/>
                        </a:rPr>
                        <a:t>3</a:t>
                      </a:r>
                      <a:endParaRPr kumimoji="1" lang="ja-JP" altLang="en-US" sz="1200" b="1" baseline="30000">
                        <a:latin typeface="Arial" panose="020B0604020202020204" pitchFamily="34" charset="0"/>
                      </a:endParaRPr>
                    </a:p>
                  </a:txBody>
                  <a:tcPr anchor="ctr"/>
                </a:tc>
                <a:extLst>
                  <a:ext uri="{0D108BD9-81ED-4DB2-BD59-A6C34878D82A}">
                    <a16:rowId xmlns:a16="http://schemas.microsoft.com/office/drawing/2014/main" val="784398337"/>
                  </a:ext>
                </a:extLst>
              </a:tr>
              <a:tr h="444105">
                <a:tc>
                  <a:txBody>
                    <a:bodyPr/>
                    <a:lstStyle/>
                    <a:p>
                      <a:pPr algn="ctr"/>
                      <a:r>
                        <a:rPr kumimoji="1" lang="en-US" altLang="ja-JP" sz="1200" baseline="0">
                          <a:latin typeface="Arial" panose="020B0604020202020204" pitchFamily="34" charset="0"/>
                        </a:rPr>
                        <a:t>Ref-2 single</a:t>
                      </a:r>
                      <a:endParaRPr kumimoji="1" lang="ja-JP" altLang="en-US" sz="1200" baseline="0">
                        <a:latin typeface="Arial" panose="020B0604020202020204" pitchFamily="34" charset="0"/>
                      </a:endParaRPr>
                    </a:p>
                  </a:txBody>
                  <a:tcPr anchor="ctr"/>
                </a:tc>
                <a:tc>
                  <a:txBody>
                    <a:bodyPr/>
                    <a:lstStyle/>
                    <a:p>
                      <a:pPr algn="ctr"/>
                      <a:r>
                        <a:rPr kumimoji="1" lang="en-US" altLang="ja-JP" sz="1200" baseline="0">
                          <a:latin typeface="Arial" panose="020B0604020202020204" pitchFamily="34" charset="0"/>
                        </a:rPr>
                        <a:t>1836</a:t>
                      </a:r>
                      <a:endParaRPr kumimoji="1" lang="ja-JP" altLang="en-US" sz="1200" baseline="0">
                        <a:latin typeface="Arial" panose="020B0604020202020204" pitchFamily="34" charset="0"/>
                      </a:endParaRPr>
                    </a:p>
                  </a:txBody>
                  <a:tcPr anchor="ctr"/>
                </a:tc>
                <a:tc>
                  <a:txBody>
                    <a:bodyPr/>
                    <a:lstStyle/>
                    <a:p>
                      <a:pPr algn="ctr"/>
                      <a:r>
                        <a:rPr kumimoji="1" lang="en-US" altLang="ja-JP" sz="1200" b="1" baseline="0">
                          <a:latin typeface="Arial" panose="020B0604020202020204" pitchFamily="34" charset="0"/>
                        </a:rPr>
                        <a:t>~30</a:t>
                      </a:r>
                      <a:endParaRPr kumimoji="1" lang="ja-JP" altLang="en-US" sz="1200" b="1" baseline="0">
                        <a:latin typeface="Arial" panose="020B0604020202020204" pitchFamily="34" charset="0"/>
                      </a:endParaRPr>
                    </a:p>
                  </a:txBody>
                  <a:tcPr anchor="ctr"/>
                </a:tc>
                <a:extLst>
                  <a:ext uri="{0D108BD9-81ED-4DB2-BD59-A6C34878D82A}">
                    <a16:rowId xmlns:a16="http://schemas.microsoft.com/office/drawing/2014/main" val="1185476690"/>
                  </a:ext>
                </a:extLst>
              </a:tr>
              <a:tr h="444105">
                <a:tc>
                  <a:txBody>
                    <a:bodyPr/>
                    <a:lstStyle/>
                    <a:p>
                      <a:pPr algn="ctr"/>
                      <a:r>
                        <a:rPr kumimoji="1" lang="en-US" altLang="ja-JP" sz="1200" baseline="0">
                          <a:latin typeface="Arial" panose="020B0604020202020204" pitchFamily="34" charset="0"/>
                        </a:rPr>
                        <a:t>Ref-1</a:t>
                      </a:r>
                      <a:r>
                        <a:rPr kumimoji="1" lang="ja-JP" altLang="en-US" sz="1200" baseline="0">
                          <a:latin typeface="Arial" panose="020B0604020202020204" pitchFamily="34" charset="0"/>
                        </a:rPr>
                        <a:t>⊗</a:t>
                      </a:r>
                      <a:r>
                        <a:rPr kumimoji="1" lang="en-US" altLang="ja-JP" sz="1200" baseline="0">
                          <a:latin typeface="Arial" panose="020B0604020202020204" pitchFamily="34" charset="0"/>
                        </a:rPr>
                        <a:t>Ref-2</a:t>
                      </a:r>
                      <a:endParaRPr kumimoji="1" lang="ja-JP" altLang="en-US" sz="1200" baseline="0">
                        <a:latin typeface="Arial" panose="020B0604020202020204" pitchFamily="34" charset="0"/>
                      </a:endParaRPr>
                    </a:p>
                  </a:txBody>
                  <a:tcPr anchor="ctr"/>
                </a:tc>
                <a:tc>
                  <a:txBody>
                    <a:bodyPr/>
                    <a:lstStyle/>
                    <a:p>
                      <a:pPr algn="ctr"/>
                      <a:r>
                        <a:rPr kumimoji="1" lang="en-US" altLang="ja-JP" sz="1200" baseline="0">
                          <a:latin typeface="Arial" panose="020B0604020202020204" pitchFamily="34" charset="0"/>
                        </a:rPr>
                        <a:t>70</a:t>
                      </a:r>
                      <a:endParaRPr kumimoji="1" lang="ja-JP" altLang="en-US" sz="1200" baseline="0">
                        <a:latin typeface="Arial" panose="020B0604020202020204" pitchFamily="34" charset="0"/>
                      </a:endParaRPr>
                    </a:p>
                  </a:txBody>
                  <a:tcPr anchor="ctr"/>
                </a:tc>
                <a:tc>
                  <a:txBody>
                    <a:bodyPr/>
                    <a:lstStyle/>
                    <a:p>
                      <a:pPr algn="ctr"/>
                      <a:r>
                        <a:rPr kumimoji="1" lang="en-US" altLang="ja-JP" sz="1200" b="1" baseline="0">
                          <a:latin typeface="Arial" panose="020B0604020202020204" pitchFamily="34" charset="0"/>
                        </a:rPr>
                        <a:t>~1.2</a:t>
                      </a:r>
                      <a:endParaRPr kumimoji="1" lang="ja-JP" altLang="en-US" sz="1200" b="1" baseline="0">
                        <a:latin typeface="Arial" panose="020B0604020202020204" pitchFamily="34" charset="0"/>
                      </a:endParaRPr>
                    </a:p>
                  </a:txBody>
                  <a:tcPr anchor="ctr"/>
                </a:tc>
                <a:extLst>
                  <a:ext uri="{0D108BD9-81ED-4DB2-BD59-A6C34878D82A}">
                    <a16:rowId xmlns:a16="http://schemas.microsoft.com/office/drawing/2014/main" val="4221212296"/>
                  </a:ext>
                </a:extLst>
              </a:tr>
              <a:tr h="444105">
                <a:tc>
                  <a:txBody>
                    <a:bodyPr/>
                    <a:lstStyle/>
                    <a:p>
                      <a:pPr algn="ctr"/>
                      <a:r>
                        <a:rPr kumimoji="1" lang="en-US" altLang="ja-JP" sz="1200" baseline="0">
                          <a:latin typeface="Arial" panose="020B0604020202020204" pitchFamily="34" charset="0"/>
                        </a:rPr>
                        <a:t>ToF-1 single</a:t>
                      </a:r>
                      <a:endParaRPr kumimoji="1" lang="ja-JP" altLang="en-US" sz="1200" baseline="0">
                        <a:latin typeface="Arial" panose="020B0604020202020204" pitchFamily="34" charset="0"/>
                      </a:endParaRPr>
                    </a:p>
                  </a:txBody>
                  <a:tcPr anchor="ctr"/>
                </a:tc>
                <a:tc>
                  <a:txBody>
                    <a:bodyPr/>
                    <a:lstStyle/>
                    <a:p>
                      <a:pPr algn="ctr"/>
                      <a:r>
                        <a:rPr kumimoji="1" lang="en-US" altLang="ja-JP" sz="1200" baseline="0">
                          <a:latin typeface="Arial" panose="020B0604020202020204" pitchFamily="34" charset="0"/>
                        </a:rPr>
                        <a:t>1206003</a:t>
                      </a:r>
                      <a:endParaRPr kumimoji="1" lang="ja-JP" altLang="en-US" sz="1200" baseline="0">
                        <a:latin typeface="Arial" panose="020B0604020202020204" pitchFamily="34" charset="0"/>
                      </a:endParaRPr>
                    </a:p>
                  </a:txBody>
                  <a:tcPr anchor="ctr"/>
                </a:tc>
                <a:tc>
                  <a:txBody>
                    <a:bodyPr/>
                    <a:lstStyle/>
                    <a:p>
                      <a:pPr algn="ctr"/>
                      <a:r>
                        <a:rPr kumimoji="1" lang="en-US" altLang="ja-JP" sz="1200" b="1" baseline="0">
                          <a:latin typeface="Arial" panose="020B0604020202020204" pitchFamily="34" charset="0"/>
                        </a:rPr>
                        <a:t>~2.0 ×10</a:t>
                      </a:r>
                      <a:r>
                        <a:rPr kumimoji="1" lang="en-US" altLang="ja-JP" sz="1200" b="1" baseline="30000">
                          <a:latin typeface="Arial" panose="020B0604020202020204" pitchFamily="34" charset="0"/>
                        </a:rPr>
                        <a:t>4</a:t>
                      </a:r>
                      <a:endParaRPr kumimoji="1" lang="ja-JP" altLang="en-US" sz="1200" b="1" baseline="30000">
                        <a:latin typeface="Arial" panose="020B0604020202020204" pitchFamily="34" charset="0"/>
                      </a:endParaRPr>
                    </a:p>
                  </a:txBody>
                  <a:tcPr anchor="ctr"/>
                </a:tc>
                <a:extLst>
                  <a:ext uri="{0D108BD9-81ED-4DB2-BD59-A6C34878D82A}">
                    <a16:rowId xmlns:a16="http://schemas.microsoft.com/office/drawing/2014/main" val="2058257902"/>
                  </a:ext>
                </a:extLst>
              </a:tr>
              <a:tr h="444105">
                <a:tc>
                  <a:txBody>
                    <a:bodyPr/>
                    <a:lstStyle/>
                    <a:p>
                      <a:pPr algn="ctr"/>
                      <a:r>
                        <a:rPr kumimoji="1" lang="en-US" altLang="ja-JP" sz="1200" baseline="0">
                          <a:latin typeface="Arial" panose="020B0604020202020204" pitchFamily="34" charset="0"/>
                        </a:rPr>
                        <a:t>ToF-2 single</a:t>
                      </a:r>
                      <a:endParaRPr kumimoji="1" lang="ja-JP" altLang="en-US" sz="1200" baseline="0">
                        <a:latin typeface="Arial" panose="020B0604020202020204" pitchFamily="34" charset="0"/>
                      </a:endParaRPr>
                    </a:p>
                  </a:txBody>
                  <a:tcPr anchor="ctr"/>
                </a:tc>
                <a:tc>
                  <a:txBody>
                    <a:bodyPr/>
                    <a:lstStyle/>
                    <a:p>
                      <a:pPr algn="ctr"/>
                      <a:r>
                        <a:rPr kumimoji="1" lang="en-US" altLang="ja-JP" sz="1200" baseline="0">
                          <a:latin typeface="Arial" panose="020B0604020202020204" pitchFamily="34" charset="0"/>
                        </a:rPr>
                        <a:t>1160540</a:t>
                      </a:r>
                      <a:endParaRPr kumimoji="1" lang="ja-JP" altLang="en-US" sz="1200" baseline="0">
                        <a:latin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baseline="0">
                          <a:latin typeface="Arial" panose="020B0604020202020204" pitchFamily="34" charset="0"/>
                        </a:rPr>
                        <a:t>~1.9 ×10</a:t>
                      </a:r>
                      <a:r>
                        <a:rPr kumimoji="1" lang="en-US" altLang="ja-JP" sz="1200" b="1" baseline="30000">
                          <a:latin typeface="Arial" panose="020B0604020202020204" pitchFamily="34" charset="0"/>
                        </a:rPr>
                        <a:t>4</a:t>
                      </a:r>
                      <a:endParaRPr kumimoji="1" lang="ja-JP" altLang="en-US" sz="1200" b="1" baseline="30000">
                        <a:latin typeface="Arial" panose="020B0604020202020204" pitchFamily="34" charset="0"/>
                      </a:endParaRPr>
                    </a:p>
                  </a:txBody>
                  <a:tcPr anchor="ctr"/>
                </a:tc>
                <a:extLst>
                  <a:ext uri="{0D108BD9-81ED-4DB2-BD59-A6C34878D82A}">
                    <a16:rowId xmlns:a16="http://schemas.microsoft.com/office/drawing/2014/main" val="1476788931"/>
                  </a:ext>
                </a:extLst>
              </a:tr>
              <a:tr h="444105">
                <a:tc>
                  <a:txBody>
                    <a:bodyPr/>
                    <a:lstStyle/>
                    <a:p>
                      <a:pPr algn="ctr"/>
                      <a:r>
                        <a:rPr kumimoji="1" lang="en-US" altLang="ja-JP" sz="1200" baseline="0">
                          <a:latin typeface="Arial" panose="020B0604020202020204" pitchFamily="34" charset="0"/>
                        </a:rPr>
                        <a:t>ToF coin.</a:t>
                      </a:r>
                      <a:endParaRPr kumimoji="1" lang="ja-JP" altLang="en-US" sz="1200" baseline="0">
                        <a:latin typeface="Arial" panose="020B0604020202020204" pitchFamily="34" charset="0"/>
                      </a:endParaRPr>
                    </a:p>
                  </a:txBody>
                  <a:tcPr anchor="ctr">
                    <a:lnB w="9525" cap="flat" cmpd="sng" algn="ctr">
                      <a:solidFill>
                        <a:srgbClr val="002060"/>
                      </a:solidFill>
                      <a:prstDash val="solid"/>
                      <a:round/>
                      <a:headEnd type="none" w="med" len="med"/>
                      <a:tailEnd type="none" w="med" len="med"/>
                    </a:lnB>
                  </a:tcPr>
                </a:tc>
                <a:tc>
                  <a:txBody>
                    <a:bodyPr/>
                    <a:lstStyle/>
                    <a:p>
                      <a:pPr algn="ctr"/>
                      <a:r>
                        <a:rPr kumimoji="1" lang="en-US" altLang="ja-JP" sz="1200" baseline="0">
                          <a:latin typeface="Arial" panose="020B0604020202020204" pitchFamily="34" charset="0"/>
                        </a:rPr>
                        <a:t>1078555</a:t>
                      </a:r>
                      <a:endParaRPr kumimoji="1" lang="ja-JP" altLang="en-US" sz="1200" baseline="0">
                        <a:latin typeface="Arial" panose="020B0604020202020204" pitchFamily="34" charset="0"/>
                      </a:endParaRPr>
                    </a:p>
                  </a:txBody>
                  <a:tcPr anchor="ctr">
                    <a:lnB w="9525" cap="flat" cmpd="sng" algn="ctr">
                      <a:solidFill>
                        <a:srgbClr val="00206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baseline="0">
                          <a:latin typeface="Arial" panose="020B0604020202020204" pitchFamily="34" charset="0"/>
                        </a:rPr>
                        <a:t>~1.8 ×10</a:t>
                      </a:r>
                      <a:r>
                        <a:rPr kumimoji="1" lang="en-US" altLang="ja-JP" sz="1200" b="1" baseline="30000">
                          <a:latin typeface="Arial" panose="020B0604020202020204" pitchFamily="34" charset="0"/>
                        </a:rPr>
                        <a:t>4</a:t>
                      </a:r>
                      <a:endParaRPr kumimoji="1" lang="ja-JP" altLang="en-US" sz="1200" b="1" baseline="30000">
                        <a:latin typeface="Arial" panose="020B0604020202020204" pitchFamily="34" charset="0"/>
                      </a:endParaRPr>
                    </a:p>
                  </a:txBody>
                  <a:tcPr anchor="ctr">
                    <a:lnB w="9525" cap="flat" cmpd="sng" algn="ctr">
                      <a:solidFill>
                        <a:srgbClr val="002060"/>
                      </a:solidFill>
                      <a:prstDash val="solid"/>
                      <a:round/>
                      <a:headEnd type="none" w="med" len="med"/>
                      <a:tailEnd type="none" w="med" len="med"/>
                    </a:lnB>
                  </a:tcPr>
                </a:tc>
                <a:extLst>
                  <a:ext uri="{0D108BD9-81ED-4DB2-BD59-A6C34878D82A}">
                    <a16:rowId xmlns:a16="http://schemas.microsoft.com/office/drawing/2014/main" val="1168682757"/>
                  </a:ext>
                </a:extLst>
              </a:tr>
              <a:tr h="564017">
                <a:tc>
                  <a:txBody>
                    <a:bodyPr/>
                    <a:lstStyle/>
                    <a:p>
                      <a:pPr algn="ctr"/>
                      <a:r>
                        <a:rPr kumimoji="1" lang="en-US" altLang="ja-JP" sz="1600" b="1" baseline="0">
                          <a:solidFill>
                            <a:srgbClr val="FF00FF"/>
                          </a:solidFill>
                          <a:latin typeface="Arial" panose="020B0604020202020204" pitchFamily="34" charset="0"/>
                        </a:rPr>
                        <a:t>All (Ref</a:t>
                      </a:r>
                      <a:r>
                        <a:rPr kumimoji="1" lang="ja-JP" altLang="en-US" sz="1600" b="1" baseline="0">
                          <a:solidFill>
                            <a:srgbClr val="FF00FF"/>
                          </a:solidFill>
                          <a:latin typeface="Arial" panose="020B0604020202020204" pitchFamily="34" charset="0"/>
                        </a:rPr>
                        <a:t>⊗</a:t>
                      </a:r>
                      <a:r>
                        <a:rPr kumimoji="1" lang="en-US" altLang="ja-JP" sz="1600" b="1" baseline="0">
                          <a:solidFill>
                            <a:srgbClr val="FF00FF"/>
                          </a:solidFill>
                          <a:latin typeface="Arial" panose="020B0604020202020204" pitchFamily="34" charset="0"/>
                        </a:rPr>
                        <a:t>Ref2</a:t>
                      </a:r>
                      <a:r>
                        <a:rPr kumimoji="1" lang="ja-JP" altLang="en-US" sz="1600" b="1" baseline="0">
                          <a:solidFill>
                            <a:srgbClr val="FF00FF"/>
                          </a:solidFill>
                          <a:latin typeface="Arial" panose="020B0604020202020204" pitchFamily="34" charset="0"/>
                        </a:rPr>
                        <a:t>⊗</a:t>
                      </a:r>
                      <a:r>
                        <a:rPr kumimoji="1" lang="en-US" altLang="ja-JP" sz="1600" b="1" baseline="0">
                          <a:solidFill>
                            <a:srgbClr val="FF00FF"/>
                          </a:solidFill>
                          <a:latin typeface="Arial" panose="020B0604020202020204" pitchFamily="34" charset="0"/>
                        </a:rPr>
                        <a:t>ToF)</a:t>
                      </a:r>
                      <a:endParaRPr kumimoji="1" lang="ja-JP" altLang="en-US" sz="1600" b="1" baseline="0">
                        <a:solidFill>
                          <a:srgbClr val="FF00FF"/>
                        </a:solidFill>
                        <a:latin typeface="Arial" panose="020B0604020202020204" pitchFamily="34" charset="0"/>
                      </a:endParaRPr>
                    </a:p>
                  </a:txBody>
                  <a:tcPr anchor="ctr">
                    <a:lnT w="9525" cap="flat" cmpd="sng" algn="ctr">
                      <a:solidFill>
                        <a:srgbClr val="002060"/>
                      </a:solidFill>
                      <a:prstDash val="solid"/>
                      <a:round/>
                      <a:headEnd type="none" w="med" len="med"/>
                      <a:tailEnd type="none" w="med" len="med"/>
                    </a:lnT>
                    <a:solidFill>
                      <a:srgbClr val="FFFFF0"/>
                    </a:solidFill>
                  </a:tcPr>
                </a:tc>
                <a:tc>
                  <a:txBody>
                    <a:bodyPr/>
                    <a:lstStyle/>
                    <a:p>
                      <a:pPr algn="ctr"/>
                      <a:r>
                        <a:rPr kumimoji="1" lang="en-US" altLang="ja-JP" sz="1600" b="1" baseline="0">
                          <a:solidFill>
                            <a:srgbClr val="FF00FF"/>
                          </a:solidFill>
                          <a:latin typeface="Arial" panose="020B0604020202020204" pitchFamily="34" charset="0"/>
                        </a:rPr>
                        <a:t>70</a:t>
                      </a:r>
                      <a:endParaRPr kumimoji="1" lang="ja-JP" altLang="en-US" sz="1600" b="1" baseline="0">
                        <a:solidFill>
                          <a:srgbClr val="FF00FF"/>
                        </a:solidFill>
                        <a:latin typeface="Arial" panose="020B0604020202020204" pitchFamily="34" charset="0"/>
                      </a:endParaRPr>
                    </a:p>
                  </a:txBody>
                  <a:tcPr anchor="ctr">
                    <a:lnT w="9525" cap="flat" cmpd="sng" algn="ctr">
                      <a:solidFill>
                        <a:srgbClr val="002060"/>
                      </a:solidFill>
                      <a:prstDash val="solid"/>
                      <a:round/>
                      <a:headEnd type="none" w="med" len="med"/>
                      <a:tailEnd type="none" w="med" len="med"/>
                    </a:lnT>
                    <a:solidFill>
                      <a:srgbClr val="FFFFF0"/>
                    </a:solidFill>
                  </a:tcPr>
                </a:tc>
                <a:tc>
                  <a:txBody>
                    <a:bodyPr/>
                    <a:lstStyle/>
                    <a:p>
                      <a:pPr algn="ctr"/>
                      <a:r>
                        <a:rPr kumimoji="1" lang="en-US" altLang="ja-JP" sz="1600" b="1" baseline="0">
                          <a:solidFill>
                            <a:srgbClr val="FF00FF"/>
                          </a:solidFill>
                          <a:latin typeface="Arial" panose="020B0604020202020204" pitchFamily="34" charset="0"/>
                        </a:rPr>
                        <a:t>~1.2</a:t>
                      </a:r>
                      <a:endParaRPr kumimoji="1" lang="ja-JP" altLang="en-US" sz="1600" b="1" baseline="0">
                        <a:solidFill>
                          <a:srgbClr val="FF00FF"/>
                        </a:solidFill>
                        <a:latin typeface="Arial" panose="020B0604020202020204" pitchFamily="34" charset="0"/>
                      </a:endParaRPr>
                    </a:p>
                  </a:txBody>
                  <a:tcPr anchor="ctr">
                    <a:lnT w="9525" cap="flat" cmpd="sng" algn="ctr">
                      <a:solidFill>
                        <a:srgbClr val="002060"/>
                      </a:solidFill>
                      <a:prstDash val="solid"/>
                      <a:round/>
                      <a:headEnd type="none" w="med" len="med"/>
                      <a:tailEnd type="none" w="med" len="med"/>
                    </a:lnT>
                    <a:solidFill>
                      <a:srgbClr val="FFFFF0"/>
                    </a:solidFill>
                  </a:tcPr>
                </a:tc>
                <a:extLst>
                  <a:ext uri="{0D108BD9-81ED-4DB2-BD59-A6C34878D82A}">
                    <a16:rowId xmlns:a16="http://schemas.microsoft.com/office/drawing/2014/main" val="1750307495"/>
                  </a:ext>
                </a:extLst>
              </a:tr>
            </a:tbl>
          </a:graphicData>
        </a:graphic>
      </p:graphicFrame>
      <p:sp>
        <p:nvSpPr>
          <p:cNvPr id="10" name="正方形/長方形 9">
            <a:extLst>
              <a:ext uri="{FF2B5EF4-FFF2-40B4-BE49-F238E27FC236}">
                <a16:creationId xmlns:a16="http://schemas.microsoft.com/office/drawing/2014/main" id="{A1AD7C6E-6904-438E-905C-3D1BD43921A3}"/>
              </a:ext>
            </a:extLst>
          </p:cNvPr>
          <p:cNvSpPr/>
          <p:nvPr/>
        </p:nvSpPr>
        <p:spPr>
          <a:xfrm>
            <a:off x="6898385" y="4842076"/>
            <a:ext cx="914400" cy="385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ln>
                  <a:solidFill>
                    <a:srgbClr val="0020C0"/>
                  </a:solidFill>
                </a:ln>
                <a:latin typeface="Arial" panose="020B0604020202020204" pitchFamily="34" charset="0"/>
              </a:rPr>
              <a:t>Ref-2</a:t>
            </a:r>
            <a:endParaRPr kumimoji="1" lang="ja-JP" altLang="en-US" sz="2000" b="1">
              <a:ln>
                <a:solidFill>
                  <a:srgbClr val="0020C0"/>
                </a:solidFill>
              </a:ln>
              <a:latin typeface="Arial" panose="020B0604020202020204" pitchFamily="34" charset="0"/>
            </a:endParaRPr>
          </a:p>
        </p:txBody>
      </p:sp>
      <p:sp>
        <p:nvSpPr>
          <p:cNvPr id="14" name="正方形/長方形 13">
            <a:extLst>
              <a:ext uri="{FF2B5EF4-FFF2-40B4-BE49-F238E27FC236}">
                <a16:creationId xmlns:a16="http://schemas.microsoft.com/office/drawing/2014/main" id="{DC8A0A20-9F80-466A-9C21-2BA3A6391E5A}"/>
              </a:ext>
            </a:extLst>
          </p:cNvPr>
          <p:cNvSpPr/>
          <p:nvPr/>
        </p:nvSpPr>
        <p:spPr>
          <a:xfrm>
            <a:off x="8557609" y="4767026"/>
            <a:ext cx="914400" cy="385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ln>
                  <a:solidFill>
                    <a:srgbClr val="0020C0"/>
                  </a:solidFill>
                </a:ln>
                <a:latin typeface="Arial" panose="020B0604020202020204" pitchFamily="34" charset="0"/>
              </a:rPr>
              <a:t>Ref-1</a:t>
            </a:r>
            <a:endParaRPr kumimoji="1" lang="ja-JP" altLang="en-US" sz="2000" b="1">
              <a:ln>
                <a:solidFill>
                  <a:srgbClr val="0020C0"/>
                </a:solidFill>
              </a:ln>
              <a:latin typeface="Arial" panose="020B0604020202020204" pitchFamily="34" charset="0"/>
            </a:endParaRPr>
          </a:p>
        </p:txBody>
      </p:sp>
      <p:sp>
        <p:nvSpPr>
          <p:cNvPr id="16" name="正方形/長方形 15">
            <a:extLst>
              <a:ext uri="{FF2B5EF4-FFF2-40B4-BE49-F238E27FC236}">
                <a16:creationId xmlns:a16="http://schemas.microsoft.com/office/drawing/2014/main" id="{70637974-753C-4B22-A194-AA846B063BFB}"/>
              </a:ext>
            </a:extLst>
          </p:cNvPr>
          <p:cNvSpPr/>
          <p:nvPr/>
        </p:nvSpPr>
        <p:spPr>
          <a:xfrm>
            <a:off x="7115175" y="6038279"/>
            <a:ext cx="2533650" cy="705663"/>
          </a:xfrm>
          <a:prstGeom prst="rect">
            <a:avLst/>
          </a:prstGeom>
          <a:solidFill>
            <a:srgbClr val="FFFFFF"/>
          </a:solidFill>
          <a:ln w="38100">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ysClr val="windowText" lastClr="000000"/>
                </a:solidFill>
                <a:latin typeface="Arial" panose="020B0604020202020204" pitchFamily="34" charset="0"/>
              </a:rPr>
              <a:t>ToF</a:t>
            </a:r>
          </a:p>
          <a:p>
            <a:pPr algn="ctr"/>
            <a:r>
              <a:rPr kumimoji="1" lang="en-US" altLang="ja-JP" b="1">
                <a:solidFill>
                  <a:sysClr val="windowText" lastClr="000000"/>
                </a:solidFill>
                <a:latin typeface="Arial" panose="020B0604020202020204" pitchFamily="34" charset="0"/>
              </a:rPr>
              <a:t>(5</a:t>
            </a:r>
            <a:r>
              <a:rPr kumimoji="1" lang="en-US" altLang="ja-JP" b="1" baseline="30000">
                <a:solidFill>
                  <a:sysClr val="windowText" lastClr="000000"/>
                </a:solidFill>
                <a:latin typeface="Arial" panose="020B0604020202020204" pitchFamily="34" charset="0"/>
              </a:rPr>
              <a:t>t</a:t>
            </a:r>
            <a:r>
              <a:rPr kumimoji="1" lang="en-US" altLang="ja-JP" b="1">
                <a:solidFill>
                  <a:sysClr val="windowText" lastClr="000000"/>
                </a:solidFill>
                <a:latin typeface="Arial" panose="020B0604020202020204" pitchFamily="34" charset="0"/>
              </a:rPr>
              <a:t>×22</a:t>
            </a:r>
            <a:r>
              <a:rPr kumimoji="1" lang="en-US" altLang="ja-JP" b="1" baseline="30000">
                <a:solidFill>
                  <a:sysClr val="windowText" lastClr="000000"/>
                </a:solidFill>
                <a:latin typeface="Arial" panose="020B0604020202020204" pitchFamily="34" charset="0"/>
              </a:rPr>
              <a:t>w</a:t>
            </a:r>
            <a:r>
              <a:rPr kumimoji="1" lang="en-US" altLang="ja-JP" b="1">
                <a:solidFill>
                  <a:sysClr val="windowText" lastClr="000000"/>
                </a:solidFill>
                <a:latin typeface="Arial" panose="020B0604020202020204" pitchFamily="34" charset="0"/>
              </a:rPr>
              <a:t>, MPPC×1)</a:t>
            </a:r>
            <a:endParaRPr kumimoji="1" lang="ja-JP" altLang="en-US" b="1">
              <a:solidFill>
                <a:sysClr val="windowText" lastClr="000000"/>
              </a:solidFill>
              <a:latin typeface="Arial" panose="020B0604020202020204" pitchFamily="34" charset="0"/>
            </a:endParaRPr>
          </a:p>
        </p:txBody>
      </p:sp>
      <p:cxnSp>
        <p:nvCxnSpPr>
          <p:cNvPr id="18" name="直線矢印コネクタ 17">
            <a:extLst>
              <a:ext uri="{FF2B5EF4-FFF2-40B4-BE49-F238E27FC236}">
                <a16:creationId xmlns:a16="http://schemas.microsoft.com/office/drawing/2014/main" id="{82E9B599-9F41-4339-B84D-FB1D7950AF69}"/>
              </a:ext>
            </a:extLst>
          </p:cNvPr>
          <p:cNvCxnSpPr>
            <a:cxnSpLocks/>
          </p:cNvCxnSpPr>
          <p:nvPr/>
        </p:nvCxnSpPr>
        <p:spPr>
          <a:xfrm flipH="1">
            <a:off x="6735452" y="4699445"/>
            <a:ext cx="3077172" cy="18811"/>
          </a:xfrm>
          <a:prstGeom prst="straightConnector1">
            <a:avLst/>
          </a:prstGeom>
          <a:ln w="63500">
            <a:solidFill>
              <a:srgbClr val="FF010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B629CF2A-20B9-460D-BB3B-C2A2E5EE4625}"/>
              </a:ext>
            </a:extLst>
          </p:cNvPr>
          <p:cNvSpPr/>
          <p:nvPr/>
        </p:nvSpPr>
        <p:spPr>
          <a:xfrm>
            <a:off x="6178324" y="4385120"/>
            <a:ext cx="681230"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b="1">
                <a:solidFill>
                  <a:srgbClr val="FF0000"/>
                </a:solidFill>
                <a:latin typeface="Arial" panose="020B0604020202020204" pitchFamily="34" charset="0"/>
              </a:rPr>
              <a:t>e</a:t>
            </a:r>
            <a:r>
              <a:rPr kumimoji="1" lang="en-US" altLang="ja-JP" sz="2100" b="1" baseline="30000">
                <a:solidFill>
                  <a:srgbClr val="FF0000"/>
                </a:solidFill>
                <a:latin typeface="Arial" panose="020B0604020202020204" pitchFamily="34" charset="0"/>
              </a:rPr>
              <a:t>-</a:t>
            </a:r>
            <a:endParaRPr kumimoji="1" lang="ja-JP" altLang="en-US" sz="2100" b="1" baseline="30000">
              <a:solidFill>
                <a:srgbClr val="FF0000"/>
              </a:solidFill>
              <a:latin typeface="Arial" panose="020B0604020202020204" pitchFamily="34" charset="0"/>
            </a:endParaRPr>
          </a:p>
        </p:txBody>
      </p:sp>
      <p:sp>
        <p:nvSpPr>
          <p:cNvPr id="21" name="正方形/長方形 20">
            <a:extLst>
              <a:ext uri="{FF2B5EF4-FFF2-40B4-BE49-F238E27FC236}">
                <a16:creationId xmlns:a16="http://schemas.microsoft.com/office/drawing/2014/main" id="{87241408-F071-4838-B1D6-8BE3493A344E}"/>
              </a:ext>
            </a:extLst>
          </p:cNvPr>
          <p:cNvSpPr/>
          <p:nvPr/>
        </p:nvSpPr>
        <p:spPr>
          <a:xfrm>
            <a:off x="9812624" y="4311534"/>
            <a:ext cx="1984519" cy="563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ln>
                  <a:solidFill>
                    <a:schemeClr val="tx1"/>
                  </a:solidFill>
                </a:ln>
                <a:latin typeface="Arial" panose="020B0604020202020204" pitchFamily="34" charset="0"/>
              </a:rPr>
              <a:t>β</a:t>
            </a:r>
            <a:r>
              <a:rPr kumimoji="1" lang="ja-JP" altLang="en-US" sz="2000" b="1">
                <a:ln>
                  <a:solidFill>
                    <a:schemeClr val="tx1"/>
                  </a:solidFill>
                </a:ln>
                <a:latin typeface="Arial" panose="020B0604020202020204" pitchFamily="34" charset="0"/>
              </a:rPr>
              <a:t>線源</a:t>
            </a:r>
            <a:endParaRPr kumimoji="1" lang="en-US" altLang="ja-JP" sz="2000" b="1">
              <a:ln>
                <a:solidFill>
                  <a:schemeClr val="tx1"/>
                </a:solidFill>
              </a:ln>
              <a:latin typeface="Arial" panose="020B0604020202020204" pitchFamily="34" charset="0"/>
            </a:endParaRPr>
          </a:p>
          <a:p>
            <a:pPr algn="ctr"/>
            <a:r>
              <a:rPr kumimoji="1" lang="en-US" altLang="ja-JP" sz="2000" b="1">
                <a:ln>
                  <a:solidFill>
                    <a:schemeClr val="tx1"/>
                  </a:solidFill>
                </a:ln>
                <a:latin typeface="Arial" panose="020B0604020202020204" pitchFamily="34" charset="0"/>
              </a:rPr>
              <a:t>(</a:t>
            </a:r>
            <a:r>
              <a:rPr kumimoji="1" lang="ja-JP" altLang="en-US" sz="2000" b="1">
                <a:ln>
                  <a:solidFill>
                    <a:schemeClr val="tx1"/>
                  </a:solidFill>
                </a:ln>
                <a:latin typeface="Arial" panose="020B0604020202020204" pitchFamily="34" charset="0"/>
              </a:rPr>
              <a:t>コリメータ有</a:t>
            </a:r>
            <a:r>
              <a:rPr kumimoji="1" lang="en-US" altLang="ja-JP" sz="2000" b="1">
                <a:ln>
                  <a:solidFill>
                    <a:schemeClr val="tx1"/>
                  </a:solidFill>
                </a:ln>
                <a:latin typeface="Arial" panose="020B0604020202020204" pitchFamily="34" charset="0"/>
              </a:rPr>
              <a:t>)</a:t>
            </a:r>
            <a:endParaRPr kumimoji="1" lang="ja-JP" altLang="en-US" sz="2000" b="1">
              <a:ln>
                <a:solidFill>
                  <a:schemeClr val="tx1"/>
                </a:solidFill>
              </a:ln>
              <a:latin typeface="Arial" panose="020B0604020202020204" pitchFamily="34" charset="0"/>
            </a:endParaRPr>
          </a:p>
        </p:txBody>
      </p:sp>
      <p:sp>
        <p:nvSpPr>
          <p:cNvPr id="22" name="矢印: 左右 21">
            <a:extLst>
              <a:ext uri="{FF2B5EF4-FFF2-40B4-BE49-F238E27FC236}">
                <a16:creationId xmlns:a16="http://schemas.microsoft.com/office/drawing/2014/main" id="{77F27053-4941-4253-BEC4-4739A10E7922}"/>
              </a:ext>
            </a:extLst>
          </p:cNvPr>
          <p:cNvSpPr/>
          <p:nvPr/>
        </p:nvSpPr>
        <p:spPr>
          <a:xfrm>
            <a:off x="11026241" y="2918271"/>
            <a:ext cx="434634" cy="133043"/>
          </a:xfrm>
          <a:prstGeom prst="leftRightArrow">
            <a:avLst/>
          </a:prstGeom>
          <a:solidFill>
            <a:srgbClr val="FF20FF"/>
          </a:solidFill>
          <a:ln w="19050">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1644BFC-EDD5-4117-813C-4C2A5E292493}"/>
              </a:ext>
            </a:extLst>
          </p:cNvPr>
          <p:cNvSpPr txBox="1"/>
          <p:nvPr/>
        </p:nvSpPr>
        <p:spPr>
          <a:xfrm>
            <a:off x="10804883" y="3016296"/>
            <a:ext cx="914400" cy="369332"/>
          </a:xfrm>
          <a:prstGeom prst="rect">
            <a:avLst/>
          </a:prstGeom>
          <a:noFill/>
        </p:spPr>
        <p:txBody>
          <a:bodyPr wrap="square" rtlCol="0">
            <a:spAutoFit/>
          </a:bodyPr>
          <a:lstStyle/>
          <a:p>
            <a:pPr algn="ctr"/>
            <a:r>
              <a:rPr kumimoji="1" lang="en-US" altLang="ja-JP">
                <a:solidFill>
                  <a:srgbClr val="FF80FF"/>
                </a:solidFill>
                <a:latin typeface="Arial" panose="020B0604020202020204" pitchFamily="34" charset="0"/>
              </a:rPr>
              <a:t>5 mm</a:t>
            </a:r>
            <a:endParaRPr kumimoji="1" lang="ja-JP" altLang="en-US">
              <a:solidFill>
                <a:srgbClr val="FF80FF"/>
              </a:solidFill>
              <a:latin typeface="Arial" panose="020B0604020202020204" pitchFamily="34" charset="0"/>
            </a:endParaRPr>
          </a:p>
        </p:txBody>
      </p:sp>
    </p:spTree>
    <p:extLst>
      <p:ext uri="{BB962C8B-B14F-4D97-AF65-F5344CB8AC3E}">
        <p14:creationId xmlns:p14="http://schemas.microsoft.com/office/powerpoint/2010/main" val="3609979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BE0BEC1-A15F-4851-A7B6-42C714FCA996}"/>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21149BCA-3BD9-4697-96CB-01E0F03D138E}"/>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685D81C6-1F3C-4A8D-ABC3-6FFBF6D11C82}"/>
              </a:ext>
            </a:extLst>
          </p:cNvPr>
          <p:cNvSpPr>
            <a:spLocks noGrp="1"/>
          </p:cNvSpPr>
          <p:nvPr>
            <p:ph type="title"/>
          </p:nvPr>
        </p:nvSpPr>
        <p:spPr/>
        <p:txBody>
          <a:bodyPr/>
          <a:lstStyle/>
          <a:p>
            <a:r>
              <a:rPr kumimoji="1" lang="en-US" altLang="ja-JP"/>
              <a:t>Time walk correction</a:t>
            </a:r>
            <a:endParaRPr kumimoji="1" lang="ja-JP" altLang="en-US"/>
          </a:p>
        </p:txBody>
      </p:sp>
      <p:pic>
        <p:nvPicPr>
          <p:cNvPr id="7" name="図 6">
            <a:extLst>
              <a:ext uri="{FF2B5EF4-FFF2-40B4-BE49-F238E27FC236}">
                <a16:creationId xmlns:a16="http://schemas.microsoft.com/office/drawing/2014/main" id="{0D3A57B6-734F-4BBF-9223-1DA9B940BE00}"/>
              </a:ext>
            </a:extLst>
          </p:cNvPr>
          <p:cNvPicPr>
            <a:picLocks noChangeAspect="1"/>
          </p:cNvPicPr>
          <p:nvPr/>
        </p:nvPicPr>
        <p:blipFill rotWithShape="1">
          <a:blip r:embed="rId2">
            <a:extLst>
              <a:ext uri="{28A0092B-C50C-407E-A947-70E740481C1C}">
                <a14:useLocalDpi xmlns:a14="http://schemas.microsoft.com/office/drawing/2010/main" val="0"/>
              </a:ext>
            </a:extLst>
          </a:blip>
          <a:srcRect r="49142" b="50088"/>
          <a:stretch/>
        </p:blipFill>
        <p:spPr>
          <a:xfrm>
            <a:off x="459945" y="9268"/>
            <a:ext cx="7157310" cy="6844714"/>
          </a:xfrm>
          <a:prstGeom prst="rect">
            <a:avLst/>
          </a:prstGeom>
        </p:spPr>
      </p:pic>
      <p:pic>
        <p:nvPicPr>
          <p:cNvPr id="8" name="図 7">
            <a:extLst>
              <a:ext uri="{FF2B5EF4-FFF2-40B4-BE49-F238E27FC236}">
                <a16:creationId xmlns:a16="http://schemas.microsoft.com/office/drawing/2014/main" id="{0B3347CC-62C8-4B21-A2A5-F59E71D061CD}"/>
              </a:ext>
            </a:extLst>
          </p:cNvPr>
          <p:cNvPicPr>
            <a:picLocks noChangeAspect="1"/>
          </p:cNvPicPr>
          <p:nvPr/>
        </p:nvPicPr>
        <p:blipFill rotWithShape="1">
          <a:blip r:embed="rId3"/>
          <a:srcRect t="50000" r="50000"/>
          <a:stretch/>
        </p:blipFill>
        <p:spPr>
          <a:xfrm>
            <a:off x="7617255" y="3429000"/>
            <a:ext cx="3518928" cy="3429000"/>
          </a:xfrm>
          <a:prstGeom prst="rect">
            <a:avLst/>
          </a:prstGeom>
        </p:spPr>
      </p:pic>
      <p:pic>
        <p:nvPicPr>
          <p:cNvPr id="10" name="図 9">
            <a:extLst>
              <a:ext uri="{FF2B5EF4-FFF2-40B4-BE49-F238E27FC236}">
                <a16:creationId xmlns:a16="http://schemas.microsoft.com/office/drawing/2014/main" id="{EDF74807-D08C-4EA8-A55D-1C0599A90273}"/>
              </a:ext>
            </a:extLst>
          </p:cNvPr>
          <p:cNvPicPr>
            <a:picLocks noChangeAspect="1"/>
          </p:cNvPicPr>
          <p:nvPr/>
        </p:nvPicPr>
        <p:blipFill rotWithShape="1">
          <a:blip r:embed="rId4"/>
          <a:srcRect t="50000" r="50000"/>
          <a:stretch/>
        </p:blipFill>
        <p:spPr>
          <a:xfrm>
            <a:off x="7617255" y="-8038"/>
            <a:ext cx="3518928" cy="3429000"/>
          </a:xfrm>
          <a:prstGeom prst="rect">
            <a:avLst/>
          </a:prstGeom>
        </p:spPr>
      </p:pic>
    </p:spTree>
    <p:extLst>
      <p:ext uri="{BB962C8B-B14F-4D97-AF65-F5344CB8AC3E}">
        <p14:creationId xmlns:p14="http://schemas.microsoft.com/office/powerpoint/2010/main" val="3378636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C3C3AAA-D509-4D2A-9909-F086E3F3FE6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E8F7CBE5-B56A-4172-9F12-0B23BAA8FC04}"/>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A1D593C5-9D0A-442D-90A4-187300B0738E}"/>
              </a:ext>
            </a:extLst>
          </p:cNvPr>
          <p:cNvSpPr>
            <a:spLocks noGrp="1"/>
          </p:cNvSpPr>
          <p:nvPr>
            <p:ph type="title"/>
          </p:nvPr>
        </p:nvSpPr>
        <p:spPr/>
        <p:txBody>
          <a:bodyPr/>
          <a:lstStyle/>
          <a:p>
            <a:r>
              <a:rPr kumimoji="1" lang="en-US" altLang="ja-JP"/>
              <a:t>Fit func. study</a:t>
            </a:r>
            <a:endParaRPr kumimoji="1" lang="ja-JP" altLang="en-US"/>
          </a:p>
        </p:txBody>
      </p:sp>
      <p:pic>
        <p:nvPicPr>
          <p:cNvPr id="6" name="図 5">
            <a:extLst>
              <a:ext uri="{FF2B5EF4-FFF2-40B4-BE49-F238E27FC236}">
                <a16:creationId xmlns:a16="http://schemas.microsoft.com/office/drawing/2014/main" id="{ABA71D56-9AAE-4765-BC8C-E44591908831}"/>
              </a:ext>
            </a:extLst>
          </p:cNvPr>
          <p:cNvPicPr>
            <a:picLocks noChangeAspect="1"/>
          </p:cNvPicPr>
          <p:nvPr/>
        </p:nvPicPr>
        <p:blipFill>
          <a:blip r:embed="rId2"/>
          <a:stretch>
            <a:fillRect/>
          </a:stretch>
        </p:blipFill>
        <p:spPr>
          <a:xfrm>
            <a:off x="0" y="540000"/>
            <a:ext cx="12197964" cy="3891957"/>
          </a:xfrm>
          <a:prstGeom prst="rect">
            <a:avLst/>
          </a:prstGeom>
        </p:spPr>
      </p:pic>
    </p:spTree>
    <p:extLst>
      <p:ext uri="{BB962C8B-B14F-4D97-AF65-F5344CB8AC3E}">
        <p14:creationId xmlns:p14="http://schemas.microsoft.com/office/powerpoint/2010/main" val="2817367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C3C3AAA-D509-4D2A-9909-F086E3F3FE6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E8F7CBE5-B56A-4172-9F12-0B23BAA8FC04}"/>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A1D593C5-9D0A-442D-90A4-187300B0738E}"/>
              </a:ext>
            </a:extLst>
          </p:cNvPr>
          <p:cNvSpPr>
            <a:spLocks noGrp="1"/>
          </p:cNvSpPr>
          <p:nvPr>
            <p:ph type="title"/>
          </p:nvPr>
        </p:nvSpPr>
        <p:spPr/>
        <p:txBody>
          <a:bodyPr/>
          <a:lstStyle/>
          <a:p>
            <a:r>
              <a:rPr kumimoji="1" lang="en-US" altLang="ja-JP"/>
              <a:t>Fit func. study</a:t>
            </a:r>
            <a:endParaRPr kumimoji="1" lang="ja-JP" altLang="en-US"/>
          </a:p>
        </p:txBody>
      </p:sp>
      <p:pic>
        <p:nvPicPr>
          <p:cNvPr id="6" name="図 5">
            <a:extLst>
              <a:ext uri="{FF2B5EF4-FFF2-40B4-BE49-F238E27FC236}">
                <a16:creationId xmlns:a16="http://schemas.microsoft.com/office/drawing/2014/main" id="{ABA71D56-9AAE-4765-BC8C-E445919088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40000"/>
            <a:ext cx="12197961" cy="3891957"/>
          </a:xfrm>
          <a:prstGeom prst="rect">
            <a:avLst/>
          </a:prstGeom>
        </p:spPr>
      </p:pic>
    </p:spTree>
    <p:extLst>
      <p:ext uri="{BB962C8B-B14F-4D97-AF65-F5344CB8AC3E}">
        <p14:creationId xmlns:p14="http://schemas.microsoft.com/office/powerpoint/2010/main" val="2801688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C3C3AAA-D509-4D2A-9909-F086E3F3FE6A}"/>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E8F7CBE5-B56A-4172-9F12-0B23BAA8FC04}"/>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A1D593C5-9D0A-442D-90A4-187300B0738E}"/>
              </a:ext>
            </a:extLst>
          </p:cNvPr>
          <p:cNvSpPr>
            <a:spLocks noGrp="1"/>
          </p:cNvSpPr>
          <p:nvPr>
            <p:ph type="title"/>
          </p:nvPr>
        </p:nvSpPr>
        <p:spPr/>
        <p:txBody>
          <a:bodyPr/>
          <a:lstStyle/>
          <a:p>
            <a:r>
              <a:rPr kumimoji="1" lang="en-US" altLang="ja-JP"/>
              <a:t>Fit func. study</a:t>
            </a:r>
            <a:endParaRPr kumimoji="1" lang="ja-JP" altLang="en-US"/>
          </a:p>
        </p:txBody>
      </p:sp>
      <p:pic>
        <p:nvPicPr>
          <p:cNvPr id="6" name="図 5">
            <a:extLst>
              <a:ext uri="{FF2B5EF4-FFF2-40B4-BE49-F238E27FC236}">
                <a16:creationId xmlns:a16="http://schemas.microsoft.com/office/drawing/2014/main" id="{ABA71D56-9AAE-4765-BC8C-E445919088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40000"/>
            <a:ext cx="12197961" cy="3891957"/>
          </a:xfrm>
          <a:prstGeom prst="rect">
            <a:avLst/>
          </a:prstGeom>
        </p:spPr>
      </p:pic>
    </p:spTree>
    <p:extLst>
      <p:ext uri="{BB962C8B-B14F-4D97-AF65-F5344CB8AC3E}">
        <p14:creationId xmlns:p14="http://schemas.microsoft.com/office/powerpoint/2010/main" val="3875655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09AD250-2B9F-41E9-8406-74D6B285B30D}"/>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ACCC6EC8-F464-48C5-BD32-0F39C94D1903}"/>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F9CCCF80-6730-4358-8D7E-229EA8F55E38}"/>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47A6514D-D9FA-4DA2-83BA-4D7F96659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0"/>
            <a:ext cx="8610600" cy="6869250"/>
          </a:xfrm>
          <a:prstGeom prst="rect">
            <a:avLst/>
          </a:prstGeom>
        </p:spPr>
      </p:pic>
      <p:sp>
        <p:nvSpPr>
          <p:cNvPr id="7" name="正方形/長方形 6">
            <a:extLst>
              <a:ext uri="{FF2B5EF4-FFF2-40B4-BE49-F238E27FC236}">
                <a16:creationId xmlns:a16="http://schemas.microsoft.com/office/drawing/2014/main" id="{7E693A8F-EBD6-4960-B1CB-EF81F0B764E5}"/>
              </a:ext>
            </a:extLst>
          </p:cNvPr>
          <p:cNvSpPr/>
          <p:nvPr/>
        </p:nvSpPr>
        <p:spPr>
          <a:xfrm>
            <a:off x="3756837" y="3339499"/>
            <a:ext cx="4678325" cy="365125"/>
          </a:xfrm>
          <a:prstGeom prst="rect">
            <a:avLst/>
          </a:prstGeom>
          <a:noFill/>
          <a:ln w="63500">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4A406C2-A05B-4ADE-89B8-8F0BB69347F2}"/>
              </a:ext>
            </a:extLst>
          </p:cNvPr>
          <p:cNvSpPr/>
          <p:nvPr/>
        </p:nvSpPr>
        <p:spPr>
          <a:xfrm>
            <a:off x="3581400" y="5278169"/>
            <a:ext cx="4678325" cy="365125"/>
          </a:xfrm>
          <a:prstGeom prst="rect">
            <a:avLst/>
          </a:prstGeom>
          <a:noFill/>
          <a:ln w="63500">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useBgFill="1">
        <p:nvSpPr>
          <p:cNvPr id="12" name="正方形/長方形 11">
            <a:extLst>
              <a:ext uri="{FF2B5EF4-FFF2-40B4-BE49-F238E27FC236}">
                <a16:creationId xmlns:a16="http://schemas.microsoft.com/office/drawing/2014/main" id="{AC2D578F-5797-494A-8ED4-3CBCD634B738}"/>
              </a:ext>
            </a:extLst>
          </p:cNvPr>
          <p:cNvSpPr/>
          <p:nvPr/>
        </p:nvSpPr>
        <p:spPr>
          <a:xfrm>
            <a:off x="606056" y="1552353"/>
            <a:ext cx="2743200" cy="41785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a:solidFill>
                  <a:srgbClr val="002060"/>
                </a:solidFill>
                <a:latin typeface="Arial" panose="020B0604020202020204" pitchFamily="34" charset="0"/>
                <a:ea typeface="游ゴシック" panose="020B0400000000000000" pitchFamily="50" charset="-128"/>
              </a:rPr>
              <a:t>明らかに今までとは違うあたりに</a:t>
            </a:r>
            <a:r>
              <a:rPr kumimoji="1" lang="en-US" altLang="ja-JP" sz="1200">
                <a:solidFill>
                  <a:srgbClr val="002060"/>
                </a:solidFill>
                <a:latin typeface="Arial" panose="020B0604020202020204" pitchFamily="34" charset="0"/>
                <a:ea typeface="游ゴシック" panose="020B0400000000000000" pitchFamily="50" charset="-128"/>
              </a:rPr>
              <a:t>Minimum </a:t>
            </a:r>
            <a:r>
              <a:rPr kumimoji="1" lang="ja-JP" altLang="en-US" sz="1200">
                <a:solidFill>
                  <a:srgbClr val="002060"/>
                </a:solidFill>
                <a:latin typeface="Arial" panose="020B0604020202020204" pitchFamily="34" charset="0"/>
                <a:ea typeface="游ゴシック" panose="020B0400000000000000" pitchFamily="50" charset="-128"/>
              </a:rPr>
              <a:t>になる点があるかのような振る舞い</a:t>
            </a:r>
          </a:p>
        </p:txBody>
      </p:sp>
    </p:spTree>
    <p:extLst>
      <p:ext uri="{BB962C8B-B14F-4D97-AF65-F5344CB8AC3E}">
        <p14:creationId xmlns:p14="http://schemas.microsoft.com/office/powerpoint/2010/main" val="4138822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B2641FE-8F91-4A41-9D6D-6E05854E419E}"/>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ECEF8948-EC1B-49E0-B0F5-30F031AA8A6D}"/>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8A430CAC-4EE9-4DB9-B506-AC884EE56C3D}"/>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89219261-F1F6-424E-B0E0-72C788AE2B94}"/>
              </a:ext>
            </a:extLst>
          </p:cNvPr>
          <p:cNvPicPr>
            <a:picLocks noChangeAspect="1"/>
          </p:cNvPicPr>
          <p:nvPr/>
        </p:nvPicPr>
        <p:blipFill>
          <a:blip r:embed="rId2"/>
          <a:stretch>
            <a:fillRect/>
          </a:stretch>
        </p:blipFill>
        <p:spPr>
          <a:xfrm>
            <a:off x="0" y="0"/>
            <a:ext cx="12184563" cy="5784112"/>
          </a:xfrm>
          <a:prstGeom prst="rect">
            <a:avLst/>
          </a:prstGeom>
        </p:spPr>
      </p:pic>
      <p:sp>
        <p:nvSpPr>
          <p:cNvPr id="7" name="テキスト ボックス 6">
            <a:extLst>
              <a:ext uri="{FF2B5EF4-FFF2-40B4-BE49-F238E27FC236}">
                <a16:creationId xmlns:a16="http://schemas.microsoft.com/office/drawing/2014/main" id="{976CE7EA-4E0E-4AE8-9BC0-1A267E411FDE}"/>
              </a:ext>
            </a:extLst>
          </p:cNvPr>
          <p:cNvSpPr txBox="1"/>
          <p:nvPr/>
        </p:nvSpPr>
        <p:spPr>
          <a:xfrm>
            <a:off x="8072437" y="5322447"/>
            <a:ext cx="4119563" cy="461665"/>
          </a:xfrm>
          <a:prstGeom prst="rect">
            <a:avLst/>
          </a:prstGeom>
          <a:noFill/>
        </p:spPr>
        <p:txBody>
          <a:bodyPr wrap="square" rtlCol="0">
            <a:spAutoFit/>
          </a:bodyPr>
          <a:lstStyle/>
          <a:p>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自称</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最小化した結果</a:t>
            </a:r>
            <a:r>
              <a:rPr kumimoji="1" lang="en-US" altLang="ja-JP" sz="1200">
                <a:latin typeface="Arial" panose="020B0604020202020204" pitchFamily="34" charset="0"/>
                <a:ea typeface="游ゴシック" panose="020B0400000000000000" pitchFamily="50" charset="-128"/>
              </a:rPr>
              <a:t>.</a:t>
            </a:r>
          </a:p>
          <a:p>
            <a:r>
              <a:rPr kumimoji="1" lang="ja-JP" altLang="en-US" sz="1200">
                <a:latin typeface="Arial" panose="020B0604020202020204" pitchFamily="34" charset="0"/>
                <a:ea typeface="游ゴシック" panose="020B0400000000000000" pitchFamily="50" charset="-128"/>
              </a:rPr>
              <a:t>明らかにおかしい。</a:t>
            </a:r>
          </a:p>
        </p:txBody>
      </p:sp>
      <p:sp>
        <p:nvSpPr>
          <p:cNvPr id="9" name="テキスト ボックス 8">
            <a:extLst>
              <a:ext uri="{FF2B5EF4-FFF2-40B4-BE49-F238E27FC236}">
                <a16:creationId xmlns:a16="http://schemas.microsoft.com/office/drawing/2014/main" id="{884A07DA-9FDF-4197-BC38-FAE908221B95}"/>
              </a:ext>
            </a:extLst>
          </p:cNvPr>
          <p:cNvSpPr txBox="1"/>
          <p:nvPr/>
        </p:nvSpPr>
        <p:spPr>
          <a:xfrm>
            <a:off x="9141325" y="5784112"/>
            <a:ext cx="3043238" cy="276999"/>
          </a:xfrm>
          <a:prstGeom prst="rect">
            <a:avLst/>
          </a:prstGeom>
          <a:noFill/>
        </p:spPr>
        <p:txBody>
          <a:bodyPr wrap="square" rtlCol="0">
            <a:spAutoFit/>
          </a:bodyPr>
          <a:lstStyle/>
          <a:p>
            <a:pPr algn="ctr"/>
            <a:r>
              <a:rPr kumimoji="1" lang="en-US" altLang="ja-JP" sz="1200" b="1">
                <a:latin typeface="Arial" panose="020B0604020202020204" pitchFamily="34" charset="0"/>
                <a:ea typeface="游ゴシック" panose="020B0400000000000000" pitchFamily="50" charset="-128"/>
              </a:rPr>
              <a:t>run002_BetaRef1ToF_LogFit_01.pdf</a:t>
            </a:r>
            <a:endParaRPr kumimoji="1" lang="ja-JP" altLang="en-US" sz="1200">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546546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E53C99-C277-47CE-BC75-6C58A0A92612}"/>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3" name="フッター プレースホルダー 2">
            <a:extLst>
              <a:ext uri="{FF2B5EF4-FFF2-40B4-BE49-F238E27FC236}">
                <a16:creationId xmlns:a16="http://schemas.microsoft.com/office/drawing/2014/main" id="{35B815F0-B140-4DF0-ABFC-E3AC736A8687}"/>
              </a:ext>
            </a:extLst>
          </p:cNvPr>
          <p:cNvSpPr>
            <a:spLocks noGrp="1"/>
          </p:cNvSpPr>
          <p:nvPr>
            <p:ph type="ftr" sz="quarter" idx="11"/>
          </p:nvPr>
        </p:nvSpPr>
        <p:spPr/>
        <p:txBody>
          <a:bodyPr/>
          <a:lstStyle/>
          <a:p>
            <a:r>
              <a:rPr kumimoji="1" lang="en-US" altLang="zh-TW"/>
              <a:t>ELS Status Report #41</a:t>
            </a:r>
            <a:endParaRPr kumimoji="1" lang="ja-JP" altLang="en-US"/>
          </a:p>
        </p:txBody>
      </p:sp>
      <p:sp>
        <p:nvSpPr>
          <p:cNvPr id="4" name="タイトル 3">
            <a:extLst>
              <a:ext uri="{FF2B5EF4-FFF2-40B4-BE49-F238E27FC236}">
                <a16:creationId xmlns:a16="http://schemas.microsoft.com/office/drawing/2014/main" id="{B0E6532E-02DD-4448-9B8A-BEE91011401B}"/>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62EB89D6-E86E-4EF7-B82D-0EFD00D259D4}"/>
              </a:ext>
            </a:extLst>
          </p:cNvPr>
          <p:cNvPicPr>
            <a:picLocks noChangeAspect="1"/>
          </p:cNvPicPr>
          <p:nvPr/>
        </p:nvPicPr>
        <p:blipFill>
          <a:blip r:embed="rId2"/>
          <a:stretch>
            <a:fillRect/>
          </a:stretch>
        </p:blipFill>
        <p:spPr>
          <a:xfrm>
            <a:off x="1" y="0"/>
            <a:ext cx="12192000" cy="5787642"/>
          </a:xfrm>
          <a:prstGeom prst="rect">
            <a:avLst/>
          </a:prstGeom>
        </p:spPr>
      </p:pic>
    </p:spTree>
    <p:extLst>
      <p:ext uri="{BB962C8B-B14F-4D97-AF65-F5344CB8AC3E}">
        <p14:creationId xmlns:p14="http://schemas.microsoft.com/office/powerpoint/2010/main" val="3496011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4526F6-A36E-4711-B9C1-A1E357A68C82}"/>
              </a:ext>
            </a:extLst>
          </p:cNvPr>
          <p:cNvSpPr>
            <a:spLocks noGrp="1"/>
          </p:cNvSpPr>
          <p:nvPr>
            <p:ph type="title"/>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232DE4A5-5784-4940-8CD1-5A2DC90C3DB6}"/>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153ED2ED-C0D0-461B-8538-8B0FC60D7572}"/>
              </a:ext>
            </a:extLst>
          </p:cNvPr>
          <p:cNvSpPr>
            <a:spLocks noGrp="1"/>
          </p:cNvSpPr>
          <p:nvPr>
            <p:ph type="ftr" sz="quarter" idx="11"/>
          </p:nvPr>
        </p:nvSpPr>
        <p:spPr/>
        <p:txBody>
          <a:bodyPr/>
          <a:lstStyle/>
          <a:p>
            <a:r>
              <a:rPr kumimoji="1" lang="en-US" altLang="zh-TW"/>
              <a:t>ELS Status Report #41</a:t>
            </a:r>
            <a:endParaRPr kumimoji="1" lang="ja-JP" altLang="en-US"/>
          </a:p>
        </p:txBody>
      </p:sp>
      <p:pic>
        <p:nvPicPr>
          <p:cNvPr id="7" name="コンテンツ プレースホルダー 6">
            <a:extLst>
              <a:ext uri="{FF2B5EF4-FFF2-40B4-BE49-F238E27FC236}">
                <a16:creationId xmlns:a16="http://schemas.microsoft.com/office/drawing/2014/main" id="{072EA4F4-CEAC-4FE6-9D5A-AF984C2FFA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097" y="0"/>
            <a:ext cx="10799805" cy="6859985"/>
          </a:xfrm>
        </p:spPr>
      </p:pic>
    </p:spTree>
    <p:extLst>
      <p:ext uri="{BB962C8B-B14F-4D97-AF65-F5344CB8AC3E}">
        <p14:creationId xmlns:p14="http://schemas.microsoft.com/office/powerpoint/2010/main" val="364866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81814-7146-4BCF-B826-F41BC556360E}"/>
              </a:ext>
            </a:extLst>
          </p:cNvPr>
          <p:cNvSpPr>
            <a:spLocks noGrp="1"/>
          </p:cNvSpPr>
          <p:nvPr>
            <p:ph type="title"/>
          </p:nvPr>
        </p:nvSpPr>
        <p:spPr/>
        <p:txBody>
          <a:bodyPr/>
          <a:lstStyle/>
          <a:p>
            <a:r>
              <a:rPr kumimoji="1" lang="en-US" altLang="ja-JP"/>
              <a:t>Beta-ray testbench fix (-8/14)</a:t>
            </a:r>
            <a:endParaRPr kumimoji="1" lang="ja-JP" altLang="en-US"/>
          </a:p>
        </p:txBody>
      </p:sp>
      <p:sp>
        <p:nvSpPr>
          <p:cNvPr id="3" name="コンテンツ プレースホルダー 2">
            <a:extLst>
              <a:ext uri="{FF2B5EF4-FFF2-40B4-BE49-F238E27FC236}">
                <a16:creationId xmlns:a16="http://schemas.microsoft.com/office/drawing/2014/main" id="{782B92EE-2284-4CB1-9903-5AABD86EC347}"/>
              </a:ext>
            </a:extLst>
          </p:cNvPr>
          <p:cNvSpPr>
            <a:spLocks noGrp="1"/>
          </p:cNvSpPr>
          <p:nvPr>
            <p:ph idx="1"/>
          </p:nvPr>
        </p:nvSpPr>
        <p:spPr/>
        <p:txBody>
          <a:bodyPr>
            <a:normAutofit/>
          </a:bodyPr>
          <a:lstStyle/>
          <a:p>
            <a:r>
              <a:rPr lang="en-US" altLang="ja-JP" sz="1200"/>
              <a:t>β</a:t>
            </a:r>
            <a:r>
              <a:rPr lang="ja-JP" altLang="en-US" sz="1200"/>
              <a:t>線源 </a:t>
            </a:r>
            <a:r>
              <a:rPr lang="en-US" altLang="ja-JP" sz="1200"/>
              <a:t>+ </a:t>
            </a:r>
            <a:r>
              <a:rPr lang="ja-JP" altLang="en-US" sz="1200"/>
              <a:t>リファレンスカウンター</a:t>
            </a:r>
            <a:r>
              <a:rPr lang="en-US" altLang="ja-JP" sz="1200"/>
              <a:t>×2</a:t>
            </a:r>
            <a:r>
              <a:rPr lang="ja-JP" altLang="en-US" sz="1200"/>
              <a:t>個のセットを独立に動かせるようにステッピングモーターを導入</a:t>
            </a:r>
            <a:endParaRPr lang="en-US" altLang="ja-JP" sz="1200"/>
          </a:p>
          <a:p>
            <a:endParaRPr lang="en-US" altLang="ja-JP" sz="1200"/>
          </a:p>
          <a:p>
            <a:r>
              <a:rPr lang="en-US" altLang="ja-JP" sz="1200"/>
              <a:t>DAQ PC </a:t>
            </a:r>
            <a:r>
              <a:rPr lang="ja-JP" altLang="en-US" sz="1200"/>
              <a:t>から位置を操作する</a:t>
            </a:r>
            <a:endParaRPr lang="en-US" altLang="ja-JP" sz="1200"/>
          </a:p>
        </p:txBody>
      </p:sp>
      <p:sp>
        <p:nvSpPr>
          <p:cNvPr id="4" name="日付プレースホルダー 3">
            <a:extLst>
              <a:ext uri="{FF2B5EF4-FFF2-40B4-BE49-F238E27FC236}">
                <a16:creationId xmlns:a16="http://schemas.microsoft.com/office/drawing/2014/main" id="{9AA4BC52-D044-478D-BE15-A190E59C01E1}"/>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7FD71C3D-2019-4682-A03C-95ECBFBFBAA1}"/>
              </a:ext>
            </a:extLst>
          </p:cNvPr>
          <p:cNvSpPr>
            <a:spLocks noGrp="1"/>
          </p:cNvSpPr>
          <p:nvPr>
            <p:ph type="ftr" sz="quarter" idx="11"/>
          </p:nvPr>
        </p:nvSpPr>
        <p:spPr/>
        <p:txBody>
          <a:bodyPr/>
          <a:lstStyle/>
          <a:p>
            <a:r>
              <a:rPr kumimoji="1" lang="en-US" altLang="zh-TW"/>
              <a:t>ELS Status Report #41</a:t>
            </a:r>
            <a:endParaRPr kumimoji="1" lang="ja-JP" altLang="en-US"/>
          </a:p>
        </p:txBody>
      </p:sp>
      <p:pic>
        <p:nvPicPr>
          <p:cNvPr id="7" name="図 6">
            <a:extLst>
              <a:ext uri="{FF2B5EF4-FFF2-40B4-BE49-F238E27FC236}">
                <a16:creationId xmlns:a16="http://schemas.microsoft.com/office/drawing/2014/main" id="{CFC2C9EB-9F0D-47A9-9AC9-CEC5BB965C84}"/>
              </a:ext>
            </a:extLst>
          </p:cNvPr>
          <p:cNvPicPr>
            <a:picLocks noChangeAspect="1"/>
          </p:cNvPicPr>
          <p:nvPr/>
        </p:nvPicPr>
        <p:blipFill rotWithShape="1">
          <a:blip r:embed="rId2">
            <a:extLst>
              <a:ext uri="{28A0092B-C50C-407E-A947-70E740481C1C}">
                <a14:useLocalDpi xmlns:a14="http://schemas.microsoft.com/office/drawing/2010/main" val="0"/>
              </a:ext>
            </a:extLst>
          </a:blip>
          <a:srcRect l="7301" t="16133" r="3052" b="10704"/>
          <a:stretch/>
        </p:blipFill>
        <p:spPr>
          <a:xfrm>
            <a:off x="2338365" y="2295174"/>
            <a:ext cx="7172348" cy="3292651"/>
          </a:xfrm>
          <a:prstGeom prst="rect">
            <a:avLst/>
          </a:prstGeom>
        </p:spPr>
      </p:pic>
    </p:spTree>
    <p:extLst>
      <p:ext uri="{BB962C8B-B14F-4D97-AF65-F5344CB8AC3E}">
        <p14:creationId xmlns:p14="http://schemas.microsoft.com/office/powerpoint/2010/main" val="2827130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81814-7146-4BCF-B826-F41BC556360E}"/>
              </a:ext>
            </a:extLst>
          </p:cNvPr>
          <p:cNvSpPr>
            <a:spLocks noGrp="1"/>
          </p:cNvSpPr>
          <p:nvPr>
            <p:ph type="title"/>
          </p:nvPr>
        </p:nvSpPr>
        <p:spPr/>
        <p:txBody>
          <a:bodyPr/>
          <a:lstStyle/>
          <a:p>
            <a:r>
              <a:rPr kumimoji="1" lang="en-US" altLang="ja-JP"/>
              <a:t>Beta-ray testbench fix (-8/14)</a:t>
            </a:r>
            <a:endParaRPr kumimoji="1" lang="ja-JP" altLang="en-US"/>
          </a:p>
        </p:txBody>
      </p:sp>
      <p:sp>
        <p:nvSpPr>
          <p:cNvPr id="3" name="コンテンツ プレースホルダー 2">
            <a:extLst>
              <a:ext uri="{FF2B5EF4-FFF2-40B4-BE49-F238E27FC236}">
                <a16:creationId xmlns:a16="http://schemas.microsoft.com/office/drawing/2014/main" id="{782B92EE-2284-4CB1-9903-5AABD86EC347}"/>
              </a:ext>
            </a:extLst>
          </p:cNvPr>
          <p:cNvSpPr>
            <a:spLocks noGrp="1"/>
          </p:cNvSpPr>
          <p:nvPr>
            <p:ph idx="1"/>
          </p:nvPr>
        </p:nvSpPr>
        <p:spPr>
          <a:xfrm>
            <a:off x="336000" y="540000"/>
            <a:ext cx="11520000" cy="5698175"/>
          </a:xfrm>
        </p:spPr>
        <p:txBody>
          <a:bodyPr>
            <a:normAutofit/>
          </a:bodyPr>
          <a:lstStyle/>
          <a:p>
            <a:r>
              <a:rPr lang="en-US" altLang="ja-JP" sz="1200"/>
              <a:t>β</a:t>
            </a:r>
            <a:r>
              <a:rPr lang="ja-JP" altLang="en-US" sz="1200"/>
              <a:t>線源 </a:t>
            </a:r>
            <a:r>
              <a:rPr lang="en-US" altLang="ja-JP" sz="1200"/>
              <a:t>+ </a:t>
            </a:r>
            <a:r>
              <a:rPr lang="ja-JP" altLang="en-US" sz="1200"/>
              <a:t>リファレンスカウンター</a:t>
            </a:r>
            <a:r>
              <a:rPr lang="en-US" altLang="ja-JP" sz="1200"/>
              <a:t>×2</a:t>
            </a:r>
            <a:r>
              <a:rPr lang="ja-JP" altLang="en-US" sz="1200"/>
              <a:t>個のセットを独立に動かせるようにステッピングモーターを導入</a:t>
            </a:r>
            <a:endParaRPr lang="en-US" altLang="ja-JP" sz="1200"/>
          </a:p>
          <a:p>
            <a:r>
              <a:rPr lang="en-US" altLang="ja-JP" sz="1200"/>
              <a:t>DAQ PC </a:t>
            </a:r>
            <a:r>
              <a:rPr lang="ja-JP" altLang="en-US" sz="1200"/>
              <a:t>から位置を操作する</a:t>
            </a:r>
            <a:endParaRPr lang="en-US" altLang="ja-JP" sz="1200"/>
          </a:p>
        </p:txBody>
      </p:sp>
      <p:sp>
        <p:nvSpPr>
          <p:cNvPr id="4" name="日付プレースホルダー 3">
            <a:extLst>
              <a:ext uri="{FF2B5EF4-FFF2-40B4-BE49-F238E27FC236}">
                <a16:creationId xmlns:a16="http://schemas.microsoft.com/office/drawing/2014/main" id="{9AA4BC52-D044-478D-BE15-A190E59C01E1}"/>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7FD71C3D-2019-4682-A03C-95ECBFBFBAA1}"/>
              </a:ext>
            </a:extLst>
          </p:cNvPr>
          <p:cNvSpPr>
            <a:spLocks noGrp="1"/>
          </p:cNvSpPr>
          <p:nvPr>
            <p:ph type="ftr" sz="quarter" idx="11"/>
          </p:nvPr>
        </p:nvSpPr>
        <p:spPr/>
        <p:txBody>
          <a:bodyPr/>
          <a:lstStyle/>
          <a:p>
            <a:r>
              <a:rPr kumimoji="1" lang="en-US" altLang="zh-TW"/>
              <a:t>ELS Status Report #41</a:t>
            </a:r>
            <a:endParaRPr kumimoji="1" lang="ja-JP" altLang="en-US"/>
          </a:p>
        </p:txBody>
      </p:sp>
      <p:pic>
        <p:nvPicPr>
          <p:cNvPr id="7" name="図 6">
            <a:extLst>
              <a:ext uri="{FF2B5EF4-FFF2-40B4-BE49-F238E27FC236}">
                <a16:creationId xmlns:a16="http://schemas.microsoft.com/office/drawing/2014/main" id="{CFC2C9EB-9F0D-47A9-9AC9-CEC5BB965C84}"/>
              </a:ext>
            </a:extLst>
          </p:cNvPr>
          <p:cNvPicPr>
            <a:picLocks noChangeAspect="1"/>
          </p:cNvPicPr>
          <p:nvPr/>
        </p:nvPicPr>
        <p:blipFill rotWithShape="1">
          <a:blip r:embed="rId2">
            <a:extLst>
              <a:ext uri="{28A0092B-C50C-407E-A947-70E740481C1C}">
                <a14:useLocalDpi xmlns:a14="http://schemas.microsoft.com/office/drawing/2010/main" val="0"/>
              </a:ext>
            </a:extLst>
          </a:blip>
          <a:srcRect l="7301" t="16133" r="3052" b="10704"/>
          <a:stretch/>
        </p:blipFill>
        <p:spPr>
          <a:xfrm>
            <a:off x="2338365" y="2295174"/>
            <a:ext cx="7172348" cy="3292651"/>
          </a:xfrm>
          <a:prstGeom prst="rect">
            <a:avLst/>
          </a:prstGeom>
        </p:spPr>
      </p:pic>
      <p:pic>
        <p:nvPicPr>
          <p:cNvPr id="10" name="図 9">
            <a:extLst>
              <a:ext uri="{FF2B5EF4-FFF2-40B4-BE49-F238E27FC236}">
                <a16:creationId xmlns:a16="http://schemas.microsoft.com/office/drawing/2014/main" id="{42C022BE-1CD5-4527-B6E6-79A55EFEC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24" y="2172692"/>
            <a:ext cx="8086725" cy="4548783"/>
          </a:xfrm>
          <a:prstGeom prst="rect">
            <a:avLst/>
          </a:prstGeom>
        </p:spPr>
      </p:pic>
    </p:spTree>
    <p:extLst>
      <p:ext uri="{BB962C8B-B14F-4D97-AF65-F5344CB8AC3E}">
        <p14:creationId xmlns:p14="http://schemas.microsoft.com/office/powerpoint/2010/main" val="607042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81814-7146-4BCF-B826-F41BC556360E}"/>
              </a:ext>
            </a:extLst>
          </p:cNvPr>
          <p:cNvSpPr>
            <a:spLocks noGrp="1"/>
          </p:cNvSpPr>
          <p:nvPr>
            <p:ph type="title"/>
          </p:nvPr>
        </p:nvSpPr>
        <p:spPr/>
        <p:txBody>
          <a:bodyPr/>
          <a:lstStyle/>
          <a:p>
            <a:r>
              <a:rPr kumimoji="1" lang="en-US" altLang="ja-JP"/>
              <a:t>Data taking test (8/15-)</a:t>
            </a:r>
            <a:endParaRPr kumimoji="1" lang="ja-JP" altLang="en-US"/>
          </a:p>
        </p:txBody>
      </p:sp>
      <p:sp>
        <p:nvSpPr>
          <p:cNvPr id="3" name="コンテンツ プレースホルダー 2">
            <a:extLst>
              <a:ext uri="{FF2B5EF4-FFF2-40B4-BE49-F238E27FC236}">
                <a16:creationId xmlns:a16="http://schemas.microsoft.com/office/drawing/2014/main" id="{782B92EE-2284-4CB1-9903-5AABD86EC347}"/>
              </a:ext>
            </a:extLst>
          </p:cNvPr>
          <p:cNvSpPr>
            <a:spLocks noGrp="1"/>
          </p:cNvSpPr>
          <p:nvPr>
            <p:ph idx="1"/>
          </p:nvPr>
        </p:nvSpPr>
        <p:spPr/>
        <p:txBody>
          <a:bodyPr/>
          <a:lstStyle/>
          <a:p>
            <a:r>
              <a:rPr lang="ja-JP" altLang="en-US"/>
              <a:t>シンチレータ</a:t>
            </a:r>
            <a:r>
              <a:rPr lang="en-US" altLang="ja-JP"/>
              <a:t>3</a:t>
            </a:r>
            <a:r>
              <a:rPr lang="ja-JP" altLang="en-US"/>
              <a:t>個のコインシデンスでデータが取れるか確認</a:t>
            </a:r>
            <a:endParaRPr lang="en-US" altLang="ja-JP"/>
          </a:p>
          <a:p>
            <a:r>
              <a:rPr lang="en-US" altLang="ja-JP"/>
              <a:t>10000</a:t>
            </a:r>
            <a:r>
              <a:rPr lang="ja-JP" altLang="en-US"/>
              <a:t>イベント取得に </a:t>
            </a:r>
            <a:r>
              <a:rPr lang="en-US" altLang="ja-JP"/>
              <a:t>~ 160</a:t>
            </a:r>
            <a:r>
              <a:rPr lang="ja-JP" altLang="en-US"/>
              <a:t> </a:t>
            </a:r>
            <a:r>
              <a:rPr lang="en-US" altLang="ja-JP"/>
              <a:t>min.</a:t>
            </a:r>
            <a:r>
              <a:rPr lang="ja-JP" altLang="en-US"/>
              <a:t> ⇒ </a:t>
            </a:r>
            <a:r>
              <a:rPr lang="en-US" altLang="ja-JP"/>
              <a:t>coin rate ~ 1 Hz </a:t>
            </a:r>
            <a:r>
              <a:rPr lang="ja-JP" altLang="en-US"/>
              <a:t>でほぼ安定</a:t>
            </a:r>
            <a:endParaRPr lang="en-US" altLang="ja-JP"/>
          </a:p>
          <a:p>
            <a:endParaRPr kumimoji="1" lang="ja-JP" altLang="en-US"/>
          </a:p>
        </p:txBody>
      </p:sp>
      <p:sp>
        <p:nvSpPr>
          <p:cNvPr id="4" name="日付プレースホルダー 3">
            <a:extLst>
              <a:ext uri="{FF2B5EF4-FFF2-40B4-BE49-F238E27FC236}">
                <a16:creationId xmlns:a16="http://schemas.microsoft.com/office/drawing/2014/main" id="{9AA4BC52-D044-478D-BE15-A190E59C01E1}"/>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7FD71C3D-2019-4682-A03C-95ECBFBFBAA1}"/>
              </a:ext>
            </a:extLst>
          </p:cNvPr>
          <p:cNvSpPr>
            <a:spLocks noGrp="1"/>
          </p:cNvSpPr>
          <p:nvPr>
            <p:ph type="ftr" sz="quarter" idx="11"/>
          </p:nvPr>
        </p:nvSpPr>
        <p:spPr/>
        <p:txBody>
          <a:bodyPr/>
          <a:lstStyle/>
          <a:p>
            <a:r>
              <a:rPr kumimoji="1" lang="en-US" altLang="zh-TW"/>
              <a:t>ELS Status Report #41</a:t>
            </a:r>
            <a:endParaRPr kumimoji="1" lang="ja-JP" altLang="en-US"/>
          </a:p>
        </p:txBody>
      </p:sp>
      <p:sp useBgFill="1">
        <p:nvSpPr>
          <p:cNvPr id="6" name="正方形/長方形 5">
            <a:extLst>
              <a:ext uri="{FF2B5EF4-FFF2-40B4-BE49-F238E27FC236}">
                <a16:creationId xmlns:a16="http://schemas.microsoft.com/office/drawing/2014/main" id="{21E36C6D-B772-43FF-B848-273096CF11DD}"/>
              </a:ext>
            </a:extLst>
          </p:cNvPr>
          <p:cNvSpPr/>
          <p:nvPr/>
        </p:nvSpPr>
        <p:spPr>
          <a:xfrm>
            <a:off x="431250" y="2996732"/>
            <a:ext cx="11338549" cy="3136605"/>
          </a:xfrm>
          <a:prstGeom prst="rect">
            <a:avLst/>
          </a:prstGeom>
          <a:ln>
            <a:solidFill>
              <a:srgbClr val="00A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68E40BD-72C9-478A-A254-1C1164B2EC23}"/>
              </a:ext>
            </a:extLst>
          </p:cNvPr>
          <p:cNvSpPr txBox="1"/>
          <p:nvPr/>
        </p:nvSpPr>
        <p:spPr>
          <a:xfrm>
            <a:off x="632164" y="3048219"/>
            <a:ext cx="1348337" cy="369332"/>
          </a:xfrm>
          <a:prstGeom prst="rect">
            <a:avLst/>
          </a:prstGeom>
          <a:noFill/>
        </p:spPr>
        <p:txBody>
          <a:bodyPr wrap="square" rtlCol="0">
            <a:spAutoFit/>
          </a:bodyPr>
          <a:lstStyle/>
          <a:p>
            <a:pPr algn="ctr"/>
            <a:r>
              <a:rPr kumimoji="1" lang="en-US" altLang="ja-JP" b="1">
                <a:latin typeface="Arial" panose="020B0604020202020204" pitchFamily="34" charset="0"/>
              </a:rPr>
              <a:t>Setup</a:t>
            </a:r>
            <a:endParaRPr kumimoji="1" lang="ja-JP" altLang="en-US" b="1">
              <a:latin typeface="Arial" panose="020B0604020202020204" pitchFamily="34" charset="0"/>
            </a:endParaRPr>
          </a:p>
        </p:txBody>
      </p:sp>
      <p:sp>
        <p:nvSpPr>
          <p:cNvPr id="8" name="正方形/長方形 7">
            <a:extLst>
              <a:ext uri="{FF2B5EF4-FFF2-40B4-BE49-F238E27FC236}">
                <a16:creationId xmlns:a16="http://schemas.microsoft.com/office/drawing/2014/main" id="{1088F427-B63B-4F06-99CC-CA84074C124F}"/>
              </a:ext>
            </a:extLst>
          </p:cNvPr>
          <p:cNvSpPr/>
          <p:nvPr/>
        </p:nvSpPr>
        <p:spPr>
          <a:xfrm>
            <a:off x="6145875" y="3549625"/>
            <a:ext cx="776175" cy="33492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rgbClr val="002060"/>
                </a:solidFill>
                <a:latin typeface="Arial" panose="020B0604020202020204" pitchFamily="34" charset="0"/>
              </a:rPr>
              <a:t>β-ray sourece</a:t>
            </a:r>
            <a:endParaRPr kumimoji="1" lang="ja-JP" altLang="en-US" sz="1200" b="1">
              <a:solidFill>
                <a:srgbClr val="002060"/>
              </a:solidFill>
              <a:latin typeface="Arial" panose="020B0604020202020204" pitchFamily="34" charset="0"/>
            </a:endParaRPr>
          </a:p>
        </p:txBody>
      </p:sp>
      <p:sp>
        <p:nvSpPr>
          <p:cNvPr id="9" name="正方形/長方形 8">
            <a:extLst>
              <a:ext uri="{FF2B5EF4-FFF2-40B4-BE49-F238E27FC236}">
                <a16:creationId xmlns:a16="http://schemas.microsoft.com/office/drawing/2014/main" id="{DA79059C-6196-4406-B233-2510C2325CBF}"/>
              </a:ext>
            </a:extLst>
          </p:cNvPr>
          <p:cNvSpPr/>
          <p:nvPr/>
        </p:nvSpPr>
        <p:spPr>
          <a:xfrm>
            <a:off x="2778199" y="4587730"/>
            <a:ext cx="7354186" cy="3349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sp>
        <p:nvSpPr>
          <p:cNvPr id="10" name="正方形/長方形 9">
            <a:extLst>
              <a:ext uri="{FF2B5EF4-FFF2-40B4-BE49-F238E27FC236}">
                <a16:creationId xmlns:a16="http://schemas.microsoft.com/office/drawing/2014/main" id="{FBF6AE07-730E-4CB0-9C71-3D0AA27204E0}"/>
              </a:ext>
            </a:extLst>
          </p:cNvPr>
          <p:cNvSpPr/>
          <p:nvPr/>
        </p:nvSpPr>
        <p:spPr>
          <a:xfrm>
            <a:off x="6263181" y="4274625"/>
            <a:ext cx="541561" cy="194930"/>
          </a:xfrm>
          <a:prstGeom prst="rect">
            <a:avLst/>
          </a:prstGeom>
          <a:solidFill>
            <a:srgbClr val="A0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cxnSp>
        <p:nvCxnSpPr>
          <p:cNvPr id="11" name="直線矢印コネクタ 10">
            <a:extLst>
              <a:ext uri="{FF2B5EF4-FFF2-40B4-BE49-F238E27FC236}">
                <a16:creationId xmlns:a16="http://schemas.microsoft.com/office/drawing/2014/main" id="{B47BA256-D512-4F60-A61A-87952E3B8252}"/>
              </a:ext>
            </a:extLst>
          </p:cNvPr>
          <p:cNvCxnSpPr>
            <a:cxnSpLocks/>
          </p:cNvCxnSpPr>
          <p:nvPr/>
        </p:nvCxnSpPr>
        <p:spPr>
          <a:xfrm flipH="1">
            <a:off x="6768223" y="3562018"/>
            <a:ext cx="1053321" cy="648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105B1F9-309A-4E96-B123-11B96130F20B}"/>
              </a:ext>
            </a:extLst>
          </p:cNvPr>
          <p:cNvSpPr/>
          <p:nvPr/>
        </p:nvSpPr>
        <p:spPr>
          <a:xfrm>
            <a:off x="7618485" y="3139930"/>
            <a:ext cx="3173118" cy="11707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rgbClr val="002060"/>
                </a:solidFill>
                <a:latin typeface="Arial" panose="020B0604020202020204" pitchFamily="34" charset="0"/>
                <a:ea typeface="游ゴシック" panose="020B0400000000000000" pitchFamily="50" charset="-128"/>
              </a:rPr>
              <a:t>リファレンス用シンチレータ</a:t>
            </a:r>
            <a:endParaRPr kumimoji="1" lang="en-US" altLang="ja-JP" sz="16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EJ-230(?), 3</a:t>
            </a:r>
            <a:r>
              <a:rPr kumimoji="1" lang="en-US" altLang="ja-JP" sz="1200" b="1" baseline="30000">
                <a:solidFill>
                  <a:srgbClr val="002060"/>
                </a:solidFill>
                <a:latin typeface="Arial" panose="020B0604020202020204" pitchFamily="34" charset="0"/>
                <a:ea typeface="游ゴシック" panose="020B0400000000000000" pitchFamily="50" charset="-128"/>
              </a:rPr>
              <a:t>w</a:t>
            </a:r>
            <a:r>
              <a:rPr kumimoji="1" lang="en-US" altLang="ja-JP" sz="1200" b="1">
                <a:solidFill>
                  <a:srgbClr val="002060"/>
                </a:solidFill>
                <a:latin typeface="Arial" panose="020B0604020202020204" pitchFamily="34" charset="0"/>
                <a:ea typeface="游ゴシック" panose="020B0400000000000000" pitchFamily="50" charset="-128"/>
              </a:rPr>
              <a:t>×3</a:t>
            </a:r>
            <a:r>
              <a:rPr kumimoji="1" lang="en-US" altLang="ja-JP" sz="1200" b="1" baseline="30000">
                <a:solidFill>
                  <a:srgbClr val="002060"/>
                </a:solidFill>
                <a:latin typeface="Arial" panose="020B0604020202020204" pitchFamily="34" charset="0"/>
                <a:ea typeface="游ゴシック" panose="020B0400000000000000" pitchFamily="50" charset="-128"/>
              </a:rPr>
              <a:t>h</a:t>
            </a:r>
            <a:r>
              <a:rPr kumimoji="1" lang="en-US" altLang="ja-JP" sz="1200" b="1">
                <a:solidFill>
                  <a:srgbClr val="002060"/>
                </a:solidFill>
                <a:latin typeface="Arial" panose="020B0604020202020204" pitchFamily="34" charset="0"/>
                <a:ea typeface="游ゴシック" panose="020B0400000000000000" pitchFamily="50" charset="-128"/>
              </a:rPr>
              <a:t>×2</a:t>
            </a:r>
            <a:r>
              <a:rPr kumimoji="1" lang="en-US" altLang="ja-JP" sz="1200" b="1" baseline="30000">
                <a:solidFill>
                  <a:srgbClr val="002060"/>
                </a:solidFill>
                <a:latin typeface="Arial" panose="020B0604020202020204" pitchFamily="34" charset="0"/>
                <a:ea typeface="游ゴシック" panose="020B0400000000000000" pitchFamily="50" charset="-128"/>
              </a:rPr>
              <a:t>t</a:t>
            </a:r>
            <a:r>
              <a:rPr kumimoji="1" lang="en-US" altLang="ja-JP" sz="1200" b="1">
                <a:solidFill>
                  <a:srgbClr val="002060"/>
                </a:solidFill>
                <a:latin typeface="Arial" panose="020B0604020202020204" pitchFamily="34" charset="0"/>
                <a:ea typeface="游ゴシック" panose="020B0400000000000000" pitchFamily="50" charset="-128"/>
              </a:rPr>
              <a:t> mm</a:t>
            </a:r>
            <a:r>
              <a:rPr kumimoji="1" lang="en-US" altLang="ja-JP" sz="1200" b="1" baseline="30000">
                <a:solidFill>
                  <a:srgbClr val="002060"/>
                </a:solidFill>
                <a:latin typeface="Arial" panose="020B0604020202020204" pitchFamily="34" charset="0"/>
                <a:ea typeface="游ゴシック" panose="020B0400000000000000" pitchFamily="50" charset="-128"/>
              </a:rPr>
              <a:t>3</a:t>
            </a:r>
          </a:p>
          <a:p>
            <a:r>
              <a:rPr kumimoji="1" lang="en-US" altLang="ja-JP" sz="1200" b="1">
                <a:solidFill>
                  <a:srgbClr val="002060"/>
                </a:solidFill>
                <a:latin typeface="Arial" panose="020B0604020202020204" pitchFamily="34" charset="0"/>
                <a:ea typeface="游ゴシック" panose="020B0400000000000000" pitchFamily="50" charset="-128"/>
              </a:rPr>
              <a:t>*) S13360-3050PE</a:t>
            </a: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片読み</a:t>
            </a:r>
          </a:p>
        </p:txBody>
      </p:sp>
      <p:cxnSp>
        <p:nvCxnSpPr>
          <p:cNvPr id="13" name="直線矢印コネクタ 12">
            <a:extLst>
              <a:ext uri="{FF2B5EF4-FFF2-40B4-BE49-F238E27FC236}">
                <a16:creationId xmlns:a16="http://schemas.microsoft.com/office/drawing/2014/main" id="{3C733684-B6E2-4CAF-9C25-352CDC23A8F8}"/>
              </a:ext>
            </a:extLst>
          </p:cNvPr>
          <p:cNvCxnSpPr>
            <a:cxnSpLocks/>
          </p:cNvCxnSpPr>
          <p:nvPr/>
        </p:nvCxnSpPr>
        <p:spPr>
          <a:xfrm>
            <a:off x="6538580" y="3956171"/>
            <a:ext cx="0" cy="1996413"/>
          </a:xfrm>
          <a:prstGeom prst="straightConnector1">
            <a:avLst/>
          </a:prstGeom>
          <a:ln w="44450">
            <a:solidFill>
              <a:srgbClr val="FF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84314225-BF32-414B-94BE-BD4A12C986E7}"/>
              </a:ext>
            </a:extLst>
          </p:cNvPr>
          <p:cNvSpPr/>
          <p:nvPr/>
        </p:nvSpPr>
        <p:spPr>
          <a:xfrm>
            <a:off x="2714060" y="4666043"/>
            <a:ext cx="49237" cy="2034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6AA0F1E-CFA6-4330-A53C-6B9744E7AF92}"/>
              </a:ext>
            </a:extLst>
          </p:cNvPr>
          <p:cNvSpPr/>
          <p:nvPr/>
        </p:nvSpPr>
        <p:spPr>
          <a:xfrm>
            <a:off x="1589233" y="4558488"/>
            <a:ext cx="1124827" cy="418557"/>
          </a:xfrm>
          <a:prstGeom prst="rect">
            <a:avLst/>
          </a:prstGeom>
          <a:solidFill>
            <a:srgbClr val="00E03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309BA59-3C38-4F05-BF86-3BCF9D32841D}"/>
              </a:ext>
            </a:extLst>
          </p:cNvPr>
          <p:cNvSpPr/>
          <p:nvPr/>
        </p:nvSpPr>
        <p:spPr>
          <a:xfrm>
            <a:off x="10172780" y="4515956"/>
            <a:ext cx="1124827" cy="418557"/>
          </a:xfrm>
          <a:prstGeom prst="rect">
            <a:avLst/>
          </a:prstGeom>
          <a:solidFill>
            <a:srgbClr val="00E03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B9F0DC8-49C4-4968-AAAA-92056139F69C}"/>
              </a:ext>
            </a:extLst>
          </p:cNvPr>
          <p:cNvSpPr/>
          <p:nvPr/>
        </p:nvSpPr>
        <p:spPr>
          <a:xfrm>
            <a:off x="10123543" y="4637602"/>
            <a:ext cx="49237" cy="2034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DC22D332-0262-4642-97A7-2C52337E13EC}"/>
              </a:ext>
            </a:extLst>
          </p:cNvPr>
          <p:cNvSpPr/>
          <p:nvPr/>
        </p:nvSpPr>
        <p:spPr>
          <a:xfrm>
            <a:off x="3052516" y="4210049"/>
            <a:ext cx="2600905" cy="1588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a:solidFill>
                  <a:srgbClr val="002060"/>
                </a:solidFill>
                <a:latin typeface="Arial" panose="020B0604020202020204" pitchFamily="34" charset="0"/>
                <a:ea typeface="游ゴシック" panose="020B0400000000000000" pitchFamily="50" charset="-128"/>
              </a:rPr>
              <a:t>ToF</a:t>
            </a:r>
            <a:r>
              <a:rPr kumimoji="1" lang="ja-JP" altLang="en-US" sz="1600" b="1">
                <a:solidFill>
                  <a:srgbClr val="002060"/>
                </a:solidFill>
                <a:latin typeface="Arial" panose="020B0604020202020204" pitchFamily="34" charset="0"/>
                <a:ea typeface="游ゴシック" panose="020B0400000000000000" pitchFamily="50" charset="-128"/>
              </a:rPr>
              <a:t>用シンチレータ</a:t>
            </a:r>
            <a:endParaRPr kumimoji="1" lang="en-US" altLang="ja-JP" sz="16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en-US" altLang="ja-JP" sz="1200" b="1">
                <a:solidFill>
                  <a:srgbClr val="FF0000"/>
                </a:solidFill>
                <a:latin typeface="Arial" panose="020B0604020202020204" pitchFamily="34" charset="0"/>
                <a:ea typeface="游ゴシック" panose="020B0400000000000000" pitchFamily="50" charset="-128"/>
              </a:rPr>
              <a:t>EJ-230,</a:t>
            </a:r>
            <a:r>
              <a:rPr kumimoji="1" lang="en-US" altLang="ja-JP" sz="1200" b="1">
                <a:solidFill>
                  <a:srgbClr val="002060"/>
                </a:solidFill>
                <a:latin typeface="Arial" panose="020B0604020202020204" pitchFamily="34" charset="0"/>
                <a:ea typeface="游ゴシック" panose="020B0400000000000000" pitchFamily="50" charset="-128"/>
              </a:rPr>
              <a:t> 22</a:t>
            </a:r>
            <a:r>
              <a:rPr kumimoji="1" lang="en-US" altLang="ja-JP" sz="1200" b="1" baseline="30000">
                <a:solidFill>
                  <a:srgbClr val="002060"/>
                </a:solidFill>
                <a:latin typeface="Arial" panose="020B0604020202020204" pitchFamily="34" charset="0"/>
                <a:ea typeface="游ゴシック" panose="020B0400000000000000" pitchFamily="50" charset="-128"/>
              </a:rPr>
              <a:t>w</a:t>
            </a:r>
            <a:r>
              <a:rPr kumimoji="1" lang="en-US" altLang="ja-JP" sz="1200" b="1">
                <a:solidFill>
                  <a:srgbClr val="002060"/>
                </a:solidFill>
                <a:latin typeface="Arial" panose="020B0604020202020204" pitchFamily="34" charset="0"/>
                <a:ea typeface="游ゴシック" panose="020B0400000000000000" pitchFamily="50" charset="-128"/>
              </a:rPr>
              <a:t>×300</a:t>
            </a:r>
            <a:r>
              <a:rPr kumimoji="1" lang="en-US" altLang="ja-JP" sz="1200" b="1" baseline="30000">
                <a:solidFill>
                  <a:srgbClr val="002060"/>
                </a:solidFill>
                <a:latin typeface="Arial" panose="020B0604020202020204" pitchFamily="34" charset="0"/>
                <a:ea typeface="游ゴシック" panose="020B0400000000000000" pitchFamily="50" charset="-128"/>
              </a:rPr>
              <a:t>h</a:t>
            </a:r>
            <a:r>
              <a:rPr kumimoji="1" lang="en-US" altLang="ja-JP" sz="1200" b="1">
                <a:solidFill>
                  <a:srgbClr val="002060"/>
                </a:solidFill>
                <a:latin typeface="Arial" panose="020B0604020202020204" pitchFamily="34" charset="0"/>
                <a:ea typeface="游ゴシック" panose="020B0400000000000000" pitchFamily="50" charset="-128"/>
              </a:rPr>
              <a:t>×5</a:t>
            </a:r>
            <a:r>
              <a:rPr kumimoji="1" lang="en-US" altLang="ja-JP" sz="1200" b="1" baseline="30000">
                <a:solidFill>
                  <a:srgbClr val="002060"/>
                </a:solidFill>
                <a:latin typeface="Arial" panose="020B0604020202020204" pitchFamily="34" charset="0"/>
                <a:ea typeface="游ゴシック" panose="020B0400000000000000" pitchFamily="50" charset="-128"/>
              </a:rPr>
              <a:t>t</a:t>
            </a:r>
            <a:r>
              <a:rPr kumimoji="1" lang="en-US" altLang="ja-JP" sz="1200" b="1">
                <a:solidFill>
                  <a:srgbClr val="002060"/>
                </a:solidFill>
                <a:latin typeface="Arial" panose="020B0604020202020204" pitchFamily="34" charset="0"/>
                <a:ea typeface="游ゴシック" panose="020B0400000000000000" pitchFamily="50" charset="-128"/>
              </a:rPr>
              <a:t> mm</a:t>
            </a:r>
            <a:r>
              <a:rPr kumimoji="1" lang="en-US" altLang="ja-JP" sz="1200" b="1" baseline="30000">
                <a:solidFill>
                  <a:srgbClr val="002060"/>
                </a:solidFill>
                <a:latin typeface="Arial" panose="020B0604020202020204" pitchFamily="34" charset="0"/>
                <a:ea typeface="游ゴシック" panose="020B0400000000000000" pitchFamily="50" charset="-128"/>
              </a:rPr>
              <a:t>3</a:t>
            </a:r>
          </a:p>
          <a:p>
            <a:r>
              <a:rPr kumimoji="1" lang="en-US" altLang="ja-JP" sz="1200" b="1">
                <a:solidFill>
                  <a:srgbClr val="002060"/>
                </a:solidFill>
                <a:latin typeface="Arial" panose="020B0604020202020204" pitchFamily="34" charset="0"/>
                <a:ea typeface="游ゴシック" panose="020B0400000000000000" pitchFamily="50" charset="-128"/>
              </a:rPr>
              <a:t>*) S14160-3015PS×1</a:t>
            </a: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両読み</a:t>
            </a:r>
            <a:endParaRPr kumimoji="1" lang="en-US" altLang="ja-JP" sz="12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反射材</a:t>
            </a:r>
            <a:r>
              <a:rPr kumimoji="1" lang="en-US" altLang="ja-JP" sz="1200" b="1">
                <a:solidFill>
                  <a:srgbClr val="002060"/>
                </a:solidFill>
                <a:latin typeface="Arial" panose="020B0604020202020204" pitchFamily="34" charset="0"/>
                <a:ea typeface="游ゴシック" panose="020B0400000000000000" pitchFamily="50" charset="-128"/>
              </a:rPr>
              <a:t>: 100 μm</a:t>
            </a:r>
            <a:r>
              <a:rPr kumimoji="1" lang="ja-JP" altLang="en-US" sz="1200" b="1">
                <a:solidFill>
                  <a:srgbClr val="002060"/>
                </a:solidFill>
                <a:latin typeface="Arial" panose="020B0604020202020204" pitchFamily="34" charset="0"/>
                <a:ea typeface="游ゴシック" panose="020B0400000000000000" pitchFamily="50" charset="-128"/>
              </a:rPr>
              <a:t>厚テフロンのみ</a:t>
            </a:r>
            <a:r>
              <a:rPr kumimoji="1" lang="en-US" altLang="ja-JP" sz="1200" b="1">
                <a:solidFill>
                  <a:srgbClr val="002060"/>
                </a:solidFill>
                <a:latin typeface="Arial" panose="020B0604020202020204" pitchFamily="34" charset="0"/>
                <a:ea typeface="游ゴシック" panose="020B0400000000000000" pitchFamily="50" charset="-128"/>
              </a:rPr>
              <a:t> </a:t>
            </a:r>
            <a:endParaRPr kumimoji="1" lang="ja-JP" altLang="en-US" sz="1200" b="1">
              <a:solidFill>
                <a:srgbClr val="002060"/>
              </a:solidFill>
              <a:latin typeface="Arial" panose="020B0604020202020204" pitchFamily="34" charset="0"/>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61F5F2E8-D135-4BC1-B609-463CD643DAD2}"/>
              </a:ext>
            </a:extLst>
          </p:cNvPr>
          <p:cNvSpPr txBox="1"/>
          <p:nvPr/>
        </p:nvSpPr>
        <p:spPr>
          <a:xfrm>
            <a:off x="5817566" y="3171944"/>
            <a:ext cx="1348336" cy="369332"/>
          </a:xfrm>
          <a:prstGeom prst="rect">
            <a:avLst/>
          </a:prstGeom>
          <a:solidFill>
            <a:schemeClr val="bg1"/>
          </a:solidFill>
          <a:ln w="15875">
            <a:solidFill>
              <a:schemeClr val="accent1">
                <a:shade val="50000"/>
              </a:schemeClr>
            </a:solidFill>
          </a:ln>
        </p:spPr>
        <p:txBody>
          <a:bodyPr wrap="square" rtlCol="0">
            <a:spAutoFit/>
          </a:bodyPr>
          <a:lstStyle/>
          <a:p>
            <a:r>
              <a:rPr kumimoji="1" lang="en-US" altLang="ja-JP" b="1">
                <a:latin typeface="Arial" panose="020B0604020202020204" pitchFamily="34" charset="0"/>
                <a:ea typeface="游ゴシック" panose="020B0400000000000000" pitchFamily="50" charset="-128"/>
              </a:rPr>
              <a:t>β</a:t>
            </a:r>
            <a:r>
              <a:rPr kumimoji="1" lang="ja-JP" altLang="en-US" b="1">
                <a:latin typeface="Arial" panose="020B0604020202020204" pitchFamily="34" charset="0"/>
                <a:ea typeface="游ゴシック" panose="020B0400000000000000" pitchFamily="50" charset="-128"/>
              </a:rPr>
              <a:t>線源</a:t>
            </a:r>
            <a:r>
              <a:rPr kumimoji="1" lang="en-US" altLang="ja-JP" b="1">
                <a:latin typeface="Arial" panose="020B0604020202020204" pitchFamily="34" charset="0"/>
                <a:ea typeface="游ゴシック" panose="020B0400000000000000" pitchFamily="50" charset="-128"/>
              </a:rPr>
              <a:t>: </a:t>
            </a:r>
            <a:r>
              <a:rPr kumimoji="1" lang="en-US" altLang="ja-JP" b="1" baseline="30000">
                <a:latin typeface="Arial" panose="020B0604020202020204" pitchFamily="34" charset="0"/>
                <a:ea typeface="游ゴシック" panose="020B0400000000000000" pitchFamily="50" charset="-128"/>
              </a:rPr>
              <a:t>90</a:t>
            </a:r>
            <a:r>
              <a:rPr kumimoji="1" lang="en-US" altLang="ja-JP" b="1">
                <a:latin typeface="Arial" panose="020B0604020202020204" pitchFamily="34" charset="0"/>
                <a:ea typeface="游ゴシック" panose="020B0400000000000000" pitchFamily="50" charset="-128"/>
              </a:rPr>
              <a:t>Sr</a:t>
            </a:r>
          </a:p>
        </p:txBody>
      </p:sp>
      <p:sp>
        <p:nvSpPr>
          <p:cNvPr id="21" name="正方形/長方形 20">
            <a:extLst>
              <a:ext uri="{FF2B5EF4-FFF2-40B4-BE49-F238E27FC236}">
                <a16:creationId xmlns:a16="http://schemas.microsoft.com/office/drawing/2014/main" id="{0E076E82-18E7-4029-8F20-CB68000034BC}"/>
              </a:ext>
            </a:extLst>
          </p:cNvPr>
          <p:cNvSpPr/>
          <p:nvPr/>
        </p:nvSpPr>
        <p:spPr>
          <a:xfrm>
            <a:off x="6263181" y="5040831"/>
            <a:ext cx="541561" cy="194930"/>
          </a:xfrm>
          <a:prstGeom prst="rect">
            <a:avLst/>
          </a:prstGeom>
          <a:solidFill>
            <a:srgbClr val="A0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cxnSp>
        <p:nvCxnSpPr>
          <p:cNvPr id="22" name="直線矢印コネクタ 21">
            <a:extLst>
              <a:ext uri="{FF2B5EF4-FFF2-40B4-BE49-F238E27FC236}">
                <a16:creationId xmlns:a16="http://schemas.microsoft.com/office/drawing/2014/main" id="{0AB256F4-DD5C-4503-B181-A70D0A59510D}"/>
              </a:ext>
            </a:extLst>
          </p:cNvPr>
          <p:cNvCxnSpPr>
            <a:cxnSpLocks/>
            <a:stCxn id="12" idx="1"/>
          </p:cNvCxnSpPr>
          <p:nvPr/>
        </p:nvCxnSpPr>
        <p:spPr>
          <a:xfrm flipH="1">
            <a:off x="6865535" y="3725293"/>
            <a:ext cx="752950" cy="140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289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81814-7146-4BCF-B826-F41BC556360E}"/>
              </a:ext>
            </a:extLst>
          </p:cNvPr>
          <p:cNvSpPr>
            <a:spLocks noGrp="1"/>
          </p:cNvSpPr>
          <p:nvPr>
            <p:ph type="title"/>
          </p:nvPr>
        </p:nvSpPr>
        <p:spPr/>
        <p:txBody>
          <a:bodyPr/>
          <a:lstStyle/>
          <a:p>
            <a:r>
              <a:rPr kumimoji="1" lang="en-US" altLang="ja-JP"/>
              <a:t>Data taking test (8/15-)</a:t>
            </a:r>
            <a:endParaRPr kumimoji="1" lang="ja-JP" altLang="en-US"/>
          </a:p>
        </p:txBody>
      </p:sp>
      <p:sp>
        <p:nvSpPr>
          <p:cNvPr id="3" name="コンテンツ プレースホルダー 2">
            <a:extLst>
              <a:ext uri="{FF2B5EF4-FFF2-40B4-BE49-F238E27FC236}">
                <a16:creationId xmlns:a16="http://schemas.microsoft.com/office/drawing/2014/main" id="{782B92EE-2284-4CB1-9903-5AABD86EC347}"/>
              </a:ext>
            </a:extLst>
          </p:cNvPr>
          <p:cNvSpPr>
            <a:spLocks noGrp="1"/>
          </p:cNvSpPr>
          <p:nvPr>
            <p:ph idx="1"/>
          </p:nvPr>
        </p:nvSpPr>
        <p:spPr>
          <a:xfrm>
            <a:off x="336000" y="540000"/>
            <a:ext cx="11520000" cy="5698175"/>
          </a:xfrm>
        </p:spPr>
        <p:txBody>
          <a:bodyPr/>
          <a:lstStyle/>
          <a:p>
            <a:r>
              <a:rPr kumimoji="1" lang="en-US" altLang="ja-JP"/>
              <a:t>Comparison: QDC distribution</a:t>
            </a:r>
          </a:p>
          <a:p>
            <a:r>
              <a:rPr kumimoji="1" lang="ja-JP" altLang="en-US"/>
              <a:t>いずれも</a:t>
            </a:r>
            <a:r>
              <a:rPr kumimoji="1" lang="en-US" altLang="ja-JP"/>
              <a:t>ToF</a:t>
            </a:r>
            <a:r>
              <a:rPr kumimoji="1" lang="ja-JP" altLang="en-US"/>
              <a:t>シンチレータは</a:t>
            </a:r>
            <a:r>
              <a:rPr kumimoji="1" lang="en-US" altLang="ja-JP"/>
              <a:t>5t22w, MPPC×1, V</a:t>
            </a:r>
            <a:r>
              <a:rPr kumimoji="1" lang="en-US" altLang="ja-JP" baseline="-25000"/>
              <a:t>b</a:t>
            </a:r>
            <a:r>
              <a:rPr kumimoji="1" lang="en-US" altLang="ja-JP"/>
              <a:t>[V] = 44.7(V</a:t>
            </a:r>
            <a:r>
              <a:rPr kumimoji="1" lang="en-US" altLang="ja-JP" baseline="-25000"/>
              <a:t>op</a:t>
            </a:r>
            <a:r>
              <a:rPr kumimoji="1" lang="en-US" altLang="ja-JP"/>
              <a:t> + 3.0V)</a:t>
            </a:r>
            <a:endParaRPr kumimoji="1" lang="ja-JP" altLang="en-US"/>
          </a:p>
        </p:txBody>
      </p:sp>
      <p:sp>
        <p:nvSpPr>
          <p:cNvPr id="4" name="日付プレースホルダー 3">
            <a:extLst>
              <a:ext uri="{FF2B5EF4-FFF2-40B4-BE49-F238E27FC236}">
                <a16:creationId xmlns:a16="http://schemas.microsoft.com/office/drawing/2014/main" id="{9AA4BC52-D044-478D-BE15-A190E59C01E1}"/>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7FD71C3D-2019-4682-A03C-95ECBFBFBAA1}"/>
              </a:ext>
            </a:extLst>
          </p:cNvPr>
          <p:cNvSpPr>
            <a:spLocks noGrp="1"/>
          </p:cNvSpPr>
          <p:nvPr>
            <p:ph type="ftr" sz="quarter" idx="11"/>
          </p:nvPr>
        </p:nvSpPr>
        <p:spPr/>
        <p:txBody>
          <a:bodyPr/>
          <a:lstStyle/>
          <a:p>
            <a:r>
              <a:rPr kumimoji="1" lang="en-US" altLang="zh-TW"/>
              <a:t>ELS Status Report #41</a:t>
            </a:r>
            <a:endParaRPr kumimoji="1" lang="ja-JP" altLang="en-US"/>
          </a:p>
        </p:txBody>
      </p:sp>
      <p:pic>
        <p:nvPicPr>
          <p:cNvPr id="7" name="図 6">
            <a:extLst>
              <a:ext uri="{FF2B5EF4-FFF2-40B4-BE49-F238E27FC236}">
                <a16:creationId xmlns:a16="http://schemas.microsoft.com/office/drawing/2014/main" id="{7D7240C2-5960-40ED-B1F4-64F5CA163E44}"/>
              </a:ext>
            </a:extLst>
          </p:cNvPr>
          <p:cNvPicPr>
            <a:picLocks noChangeAspect="1"/>
          </p:cNvPicPr>
          <p:nvPr/>
        </p:nvPicPr>
        <p:blipFill>
          <a:blip r:embed="rId2"/>
          <a:stretch>
            <a:fillRect/>
          </a:stretch>
        </p:blipFill>
        <p:spPr>
          <a:xfrm>
            <a:off x="143326" y="1870690"/>
            <a:ext cx="5760000" cy="3931428"/>
          </a:xfrm>
          <a:prstGeom prst="rect">
            <a:avLst/>
          </a:prstGeom>
        </p:spPr>
      </p:pic>
      <p:pic>
        <p:nvPicPr>
          <p:cNvPr id="9" name="図 8">
            <a:extLst>
              <a:ext uri="{FF2B5EF4-FFF2-40B4-BE49-F238E27FC236}">
                <a16:creationId xmlns:a16="http://schemas.microsoft.com/office/drawing/2014/main" id="{F27DD323-6918-448D-B806-CE5532634EFA}"/>
              </a:ext>
            </a:extLst>
          </p:cNvPr>
          <p:cNvPicPr>
            <a:picLocks noChangeAspect="1"/>
          </p:cNvPicPr>
          <p:nvPr/>
        </p:nvPicPr>
        <p:blipFill>
          <a:blip r:embed="rId3"/>
          <a:stretch>
            <a:fillRect/>
          </a:stretch>
        </p:blipFill>
        <p:spPr>
          <a:xfrm>
            <a:off x="6288675" y="1870690"/>
            <a:ext cx="5760000" cy="3931429"/>
          </a:xfrm>
          <a:prstGeom prst="rect">
            <a:avLst/>
          </a:prstGeom>
        </p:spPr>
      </p:pic>
      <p:sp>
        <p:nvSpPr>
          <p:cNvPr id="10" name="矢印: 下 9">
            <a:extLst>
              <a:ext uri="{FF2B5EF4-FFF2-40B4-BE49-F238E27FC236}">
                <a16:creationId xmlns:a16="http://schemas.microsoft.com/office/drawing/2014/main" id="{DC64CC79-7744-4D9F-8794-0D98081B09AD}"/>
              </a:ext>
            </a:extLst>
          </p:cNvPr>
          <p:cNvSpPr/>
          <p:nvPr/>
        </p:nvSpPr>
        <p:spPr>
          <a:xfrm>
            <a:off x="7629525" y="3752850"/>
            <a:ext cx="133350" cy="1524000"/>
          </a:xfrm>
          <a:prstGeom prst="downArrow">
            <a:avLst>
              <a:gd name="adj1" fmla="val 50000"/>
              <a:gd name="adj2" fmla="val 170689"/>
            </a:avLst>
          </a:prstGeom>
          <a:solidFill>
            <a:srgbClr val="FF2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52E1DC-2EFE-47CC-901D-C0A479A4C617}"/>
              </a:ext>
            </a:extLst>
          </p:cNvPr>
          <p:cNvSpPr txBox="1"/>
          <p:nvPr/>
        </p:nvSpPr>
        <p:spPr>
          <a:xfrm>
            <a:off x="7173826" y="3496175"/>
            <a:ext cx="1044748" cy="276999"/>
          </a:xfrm>
          <a:prstGeom prst="rect">
            <a:avLst/>
          </a:prstGeom>
          <a:noFill/>
        </p:spPr>
        <p:txBody>
          <a:bodyPr wrap="square" rtlCol="0">
            <a:spAutoFit/>
          </a:bodyPr>
          <a:lstStyle/>
          <a:p>
            <a:pPr algn="ctr"/>
            <a:r>
              <a:rPr kumimoji="1" lang="ja-JP" altLang="en-US" sz="1200" b="1">
                <a:latin typeface="Arial" panose="020B0604020202020204" pitchFamily="34" charset="0"/>
                <a:ea typeface="游ゴシック" panose="020B0400000000000000" pitchFamily="50" charset="-128"/>
              </a:rPr>
              <a:t>ペデスタル</a:t>
            </a:r>
          </a:p>
        </p:txBody>
      </p:sp>
      <p:sp>
        <p:nvSpPr>
          <p:cNvPr id="13" name="矢印: 下 12">
            <a:extLst>
              <a:ext uri="{FF2B5EF4-FFF2-40B4-BE49-F238E27FC236}">
                <a16:creationId xmlns:a16="http://schemas.microsoft.com/office/drawing/2014/main" id="{64EBA40B-E000-46C7-BE8A-5BB6D9FA7E9F}"/>
              </a:ext>
            </a:extLst>
          </p:cNvPr>
          <p:cNvSpPr/>
          <p:nvPr/>
        </p:nvSpPr>
        <p:spPr>
          <a:xfrm>
            <a:off x="1352550" y="3743672"/>
            <a:ext cx="133350" cy="1524000"/>
          </a:xfrm>
          <a:prstGeom prst="downArrow">
            <a:avLst>
              <a:gd name="adj1" fmla="val 50000"/>
              <a:gd name="adj2" fmla="val 170689"/>
            </a:avLst>
          </a:prstGeom>
          <a:solidFill>
            <a:srgbClr val="FF2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F17D7DA-145A-4D31-9D20-72705EA43821}"/>
              </a:ext>
            </a:extLst>
          </p:cNvPr>
          <p:cNvSpPr txBox="1"/>
          <p:nvPr/>
        </p:nvSpPr>
        <p:spPr>
          <a:xfrm>
            <a:off x="896851" y="3486997"/>
            <a:ext cx="1044748" cy="276999"/>
          </a:xfrm>
          <a:prstGeom prst="rect">
            <a:avLst/>
          </a:prstGeom>
          <a:noFill/>
        </p:spPr>
        <p:txBody>
          <a:bodyPr wrap="square" rtlCol="0">
            <a:spAutoFit/>
          </a:bodyPr>
          <a:lstStyle/>
          <a:p>
            <a:pPr algn="ctr"/>
            <a:r>
              <a:rPr kumimoji="1" lang="ja-JP" altLang="en-US" sz="1200" b="1">
                <a:latin typeface="Arial" panose="020B0604020202020204" pitchFamily="34" charset="0"/>
                <a:ea typeface="游ゴシック" panose="020B0400000000000000" pitchFamily="50" charset="-128"/>
              </a:rPr>
              <a:t>ペデスタル</a:t>
            </a:r>
          </a:p>
        </p:txBody>
      </p:sp>
      <p:sp>
        <p:nvSpPr>
          <p:cNvPr id="6" name="テキスト ボックス 5">
            <a:extLst>
              <a:ext uri="{FF2B5EF4-FFF2-40B4-BE49-F238E27FC236}">
                <a16:creationId xmlns:a16="http://schemas.microsoft.com/office/drawing/2014/main" id="{20F64147-A0A4-415B-9D25-1E0A9C72F995}"/>
              </a:ext>
            </a:extLst>
          </p:cNvPr>
          <p:cNvSpPr txBox="1"/>
          <p:nvPr/>
        </p:nvSpPr>
        <p:spPr>
          <a:xfrm>
            <a:off x="8143424" y="1501358"/>
            <a:ext cx="3905250" cy="369332"/>
          </a:xfrm>
          <a:prstGeom prst="rect">
            <a:avLst/>
          </a:prstGeom>
          <a:noFill/>
        </p:spPr>
        <p:txBody>
          <a:bodyPr wrap="square" rtlCol="0">
            <a:spAutoFit/>
          </a:bodyPr>
          <a:lstStyle/>
          <a:p>
            <a:r>
              <a:rPr kumimoji="1" lang="ja-JP" altLang="en-US" b="1"/>
              <a:t>リファレンス</a:t>
            </a:r>
            <a:r>
              <a:rPr kumimoji="1" lang="en-US" altLang="ja-JP" b="1"/>
              <a:t>: ToF</a:t>
            </a:r>
            <a:r>
              <a:rPr kumimoji="1" lang="ja-JP" altLang="en-US" b="1"/>
              <a:t>シンチの前方のみ</a:t>
            </a:r>
          </a:p>
        </p:txBody>
      </p:sp>
      <p:sp>
        <p:nvSpPr>
          <p:cNvPr id="8" name="テキスト ボックス 7">
            <a:extLst>
              <a:ext uri="{FF2B5EF4-FFF2-40B4-BE49-F238E27FC236}">
                <a16:creationId xmlns:a16="http://schemas.microsoft.com/office/drawing/2014/main" id="{44DA6A0D-4324-411E-B1E1-8A1D11167759}"/>
              </a:ext>
            </a:extLst>
          </p:cNvPr>
          <p:cNvSpPr txBox="1"/>
          <p:nvPr/>
        </p:nvSpPr>
        <p:spPr>
          <a:xfrm>
            <a:off x="1998076" y="1501358"/>
            <a:ext cx="3905250" cy="369332"/>
          </a:xfrm>
          <a:prstGeom prst="rect">
            <a:avLst/>
          </a:prstGeom>
          <a:noFill/>
        </p:spPr>
        <p:txBody>
          <a:bodyPr wrap="square" rtlCol="0">
            <a:spAutoFit/>
          </a:bodyPr>
          <a:lstStyle/>
          <a:p>
            <a:r>
              <a:rPr kumimoji="1" lang="ja-JP" altLang="en-US" b="1"/>
              <a:t>リファレンス</a:t>
            </a:r>
            <a:r>
              <a:rPr kumimoji="1" lang="en-US" altLang="ja-JP" b="1"/>
              <a:t>: ToF</a:t>
            </a:r>
            <a:r>
              <a:rPr kumimoji="1" lang="ja-JP" altLang="en-US" b="1"/>
              <a:t>シンチの前後</a:t>
            </a:r>
          </a:p>
        </p:txBody>
      </p:sp>
    </p:spTree>
    <p:extLst>
      <p:ext uri="{BB962C8B-B14F-4D97-AF65-F5344CB8AC3E}">
        <p14:creationId xmlns:p14="http://schemas.microsoft.com/office/powerpoint/2010/main" val="387524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81814-7146-4BCF-B826-F41BC556360E}"/>
              </a:ext>
            </a:extLst>
          </p:cNvPr>
          <p:cNvSpPr>
            <a:spLocks noGrp="1"/>
          </p:cNvSpPr>
          <p:nvPr>
            <p:ph type="title"/>
          </p:nvPr>
        </p:nvSpPr>
        <p:spPr/>
        <p:txBody>
          <a:bodyPr/>
          <a:lstStyle/>
          <a:p>
            <a:r>
              <a:rPr kumimoji="1" lang="en-US" altLang="ja-JP"/>
              <a:t>Data taking test (8/15-)</a:t>
            </a:r>
            <a:endParaRPr kumimoji="1" lang="ja-JP" altLang="en-US"/>
          </a:p>
        </p:txBody>
      </p:sp>
      <p:sp>
        <p:nvSpPr>
          <p:cNvPr id="4" name="日付プレースホルダー 3">
            <a:extLst>
              <a:ext uri="{FF2B5EF4-FFF2-40B4-BE49-F238E27FC236}">
                <a16:creationId xmlns:a16="http://schemas.microsoft.com/office/drawing/2014/main" id="{9AA4BC52-D044-478D-BE15-A190E59C01E1}"/>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7FD71C3D-2019-4682-A03C-95ECBFBFBAA1}"/>
              </a:ext>
            </a:extLst>
          </p:cNvPr>
          <p:cNvSpPr>
            <a:spLocks noGrp="1"/>
          </p:cNvSpPr>
          <p:nvPr>
            <p:ph type="ftr" sz="quarter" idx="11"/>
          </p:nvPr>
        </p:nvSpPr>
        <p:spPr/>
        <p:txBody>
          <a:bodyPr/>
          <a:lstStyle/>
          <a:p>
            <a:r>
              <a:rPr kumimoji="1" lang="en-US" altLang="zh-TW"/>
              <a:t>ELS Status Report #41</a:t>
            </a:r>
            <a:endParaRPr kumimoji="1" lang="ja-JP" altLang="en-US"/>
          </a:p>
        </p:txBody>
      </p:sp>
      <p:pic>
        <p:nvPicPr>
          <p:cNvPr id="7" name="図 6">
            <a:extLst>
              <a:ext uri="{FF2B5EF4-FFF2-40B4-BE49-F238E27FC236}">
                <a16:creationId xmlns:a16="http://schemas.microsoft.com/office/drawing/2014/main" id="{7D7240C2-5960-40ED-B1F4-64F5CA163E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3327" y="1870690"/>
            <a:ext cx="5759998" cy="3931428"/>
          </a:xfrm>
          <a:prstGeom prst="rect">
            <a:avLst/>
          </a:prstGeom>
        </p:spPr>
      </p:pic>
      <p:pic>
        <p:nvPicPr>
          <p:cNvPr id="9" name="図 8">
            <a:extLst>
              <a:ext uri="{FF2B5EF4-FFF2-40B4-BE49-F238E27FC236}">
                <a16:creationId xmlns:a16="http://schemas.microsoft.com/office/drawing/2014/main" id="{F27DD323-6918-448D-B806-CE5532634E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8675" y="1870690"/>
            <a:ext cx="5760000" cy="3931428"/>
          </a:xfrm>
          <a:prstGeom prst="rect">
            <a:avLst/>
          </a:prstGeom>
        </p:spPr>
      </p:pic>
      <p:sp>
        <p:nvSpPr>
          <p:cNvPr id="10" name="矢印: 下 9">
            <a:extLst>
              <a:ext uri="{FF2B5EF4-FFF2-40B4-BE49-F238E27FC236}">
                <a16:creationId xmlns:a16="http://schemas.microsoft.com/office/drawing/2014/main" id="{DC64CC79-7744-4D9F-8794-0D98081B09AD}"/>
              </a:ext>
            </a:extLst>
          </p:cNvPr>
          <p:cNvSpPr/>
          <p:nvPr/>
        </p:nvSpPr>
        <p:spPr>
          <a:xfrm>
            <a:off x="7477125" y="3752850"/>
            <a:ext cx="133350" cy="1524000"/>
          </a:xfrm>
          <a:prstGeom prst="downArrow">
            <a:avLst>
              <a:gd name="adj1" fmla="val 50000"/>
              <a:gd name="adj2" fmla="val 170689"/>
            </a:avLst>
          </a:prstGeom>
          <a:solidFill>
            <a:srgbClr val="FF2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52E1DC-2EFE-47CC-901D-C0A479A4C617}"/>
              </a:ext>
            </a:extLst>
          </p:cNvPr>
          <p:cNvSpPr txBox="1"/>
          <p:nvPr/>
        </p:nvSpPr>
        <p:spPr>
          <a:xfrm>
            <a:off x="7021426" y="3439719"/>
            <a:ext cx="1044748" cy="276999"/>
          </a:xfrm>
          <a:prstGeom prst="rect">
            <a:avLst/>
          </a:prstGeom>
          <a:noFill/>
        </p:spPr>
        <p:txBody>
          <a:bodyPr wrap="square" rtlCol="0">
            <a:spAutoFit/>
          </a:bodyPr>
          <a:lstStyle/>
          <a:p>
            <a:pPr algn="ctr"/>
            <a:r>
              <a:rPr kumimoji="1" lang="ja-JP" altLang="en-US" sz="1200" b="1">
                <a:latin typeface="Arial" panose="020B0604020202020204" pitchFamily="34" charset="0"/>
                <a:ea typeface="游ゴシック" panose="020B0400000000000000" pitchFamily="50" charset="-128"/>
              </a:rPr>
              <a:t>ペデスタル</a:t>
            </a:r>
          </a:p>
        </p:txBody>
      </p:sp>
      <p:sp>
        <p:nvSpPr>
          <p:cNvPr id="13" name="矢印: 下 12">
            <a:extLst>
              <a:ext uri="{FF2B5EF4-FFF2-40B4-BE49-F238E27FC236}">
                <a16:creationId xmlns:a16="http://schemas.microsoft.com/office/drawing/2014/main" id="{64EBA40B-E000-46C7-BE8A-5BB6D9FA7E9F}"/>
              </a:ext>
            </a:extLst>
          </p:cNvPr>
          <p:cNvSpPr/>
          <p:nvPr/>
        </p:nvSpPr>
        <p:spPr>
          <a:xfrm>
            <a:off x="1304925" y="3743672"/>
            <a:ext cx="133350" cy="1524000"/>
          </a:xfrm>
          <a:prstGeom prst="downArrow">
            <a:avLst>
              <a:gd name="adj1" fmla="val 50000"/>
              <a:gd name="adj2" fmla="val 170689"/>
            </a:avLst>
          </a:prstGeom>
          <a:solidFill>
            <a:srgbClr val="FF2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F17D7DA-145A-4D31-9D20-72705EA43821}"/>
              </a:ext>
            </a:extLst>
          </p:cNvPr>
          <p:cNvSpPr txBox="1"/>
          <p:nvPr/>
        </p:nvSpPr>
        <p:spPr>
          <a:xfrm>
            <a:off x="896851" y="3486997"/>
            <a:ext cx="1044748" cy="276999"/>
          </a:xfrm>
          <a:prstGeom prst="rect">
            <a:avLst/>
          </a:prstGeom>
          <a:noFill/>
        </p:spPr>
        <p:txBody>
          <a:bodyPr wrap="square" rtlCol="0">
            <a:spAutoFit/>
          </a:bodyPr>
          <a:lstStyle/>
          <a:p>
            <a:pPr algn="ctr"/>
            <a:r>
              <a:rPr kumimoji="1" lang="ja-JP" altLang="en-US" sz="1200" b="1">
                <a:latin typeface="Arial" panose="020B0604020202020204" pitchFamily="34" charset="0"/>
                <a:ea typeface="游ゴシック" panose="020B0400000000000000" pitchFamily="50" charset="-128"/>
              </a:rPr>
              <a:t>ペデスタル</a:t>
            </a:r>
          </a:p>
        </p:txBody>
      </p:sp>
      <p:sp>
        <p:nvSpPr>
          <p:cNvPr id="16" name="コンテンツ プレースホルダー 2">
            <a:extLst>
              <a:ext uri="{FF2B5EF4-FFF2-40B4-BE49-F238E27FC236}">
                <a16:creationId xmlns:a16="http://schemas.microsoft.com/office/drawing/2014/main" id="{E8CFFD60-7FB4-4A6B-A028-111C78643A37}"/>
              </a:ext>
            </a:extLst>
          </p:cNvPr>
          <p:cNvSpPr txBox="1">
            <a:spLocks/>
          </p:cNvSpPr>
          <p:nvPr/>
        </p:nvSpPr>
        <p:spPr>
          <a:xfrm>
            <a:off x="336000" y="540000"/>
            <a:ext cx="11520000" cy="5698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800" kern="1200" baseline="0">
                <a:solidFill>
                  <a:schemeClr val="tx1"/>
                </a:solidFill>
                <a:latin typeface="Arial" panose="020B0604020202020204" pitchFamily="34" charset="0"/>
                <a:ea typeface="游ゴシック Medium" panose="020B05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Arial" panose="020B0604020202020204" pitchFamily="34" charset="0"/>
                <a:ea typeface="游ゴシック Medium" panose="020B05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400" kern="1200" baseline="0">
                <a:solidFill>
                  <a:schemeClr val="tx1"/>
                </a:solidFill>
                <a:latin typeface="Arial" panose="020B0604020202020204" pitchFamily="34" charset="0"/>
                <a:ea typeface="游ゴシック Medium" panose="020B05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Comparison: QDC distribution</a:t>
            </a:r>
          </a:p>
          <a:p>
            <a:r>
              <a:rPr lang="ja-JP" altLang="en-US"/>
              <a:t>いずれも</a:t>
            </a:r>
            <a:r>
              <a:rPr lang="en-US" altLang="ja-JP"/>
              <a:t>ToF</a:t>
            </a:r>
            <a:r>
              <a:rPr lang="ja-JP" altLang="en-US"/>
              <a:t>シンチレータは</a:t>
            </a:r>
            <a:r>
              <a:rPr lang="en-US" altLang="ja-JP"/>
              <a:t>5t22w, MPPC×1, V</a:t>
            </a:r>
            <a:r>
              <a:rPr lang="en-US" altLang="ja-JP" baseline="-25000"/>
              <a:t>b</a:t>
            </a:r>
            <a:r>
              <a:rPr lang="en-US" altLang="ja-JP"/>
              <a:t>[V] = 44.7(V</a:t>
            </a:r>
            <a:r>
              <a:rPr lang="en-US" altLang="ja-JP" baseline="-25000"/>
              <a:t>op</a:t>
            </a:r>
            <a:r>
              <a:rPr lang="en-US" altLang="ja-JP"/>
              <a:t> + 3.0V)</a:t>
            </a:r>
            <a:endParaRPr lang="ja-JP" altLang="en-US"/>
          </a:p>
        </p:txBody>
      </p:sp>
    </p:spTree>
    <p:extLst>
      <p:ext uri="{BB962C8B-B14F-4D97-AF65-F5344CB8AC3E}">
        <p14:creationId xmlns:p14="http://schemas.microsoft.com/office/powerpoint/2010/main" val="2776315272"/>
      </p:ext>
    </p:extLst>
  </p:cSld>
  <p:clrMapOvr>
    <a:masterClrMapping/>
  </p:clrMapOvr>
</p:sld>
</file>

<file path=ppt/theme/theme1.xml><?xml version="1.0" encoding="utf-8"?>
<a:theme xmlns:a="http://schemas.openxmlformats.org/drawingml/2006/main" name="seminar_03">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3" id="{C75C3CB4-BEEB-4797-8B99-0279C77199AD}" vid="{4AE77B86-B24E-449A-8B5F-1D16394BFF4D}"/>
    </a:ext>
  </a:extLst>
</a:theme>
</file>

<file path=ppt/theme/theme2.xml><?xml version="1.0" encoding="utf-8"?>
<a:theme xmlns:a="http://schemas.openxmlformats.org/drawingml/2006/main" name="seminar01">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01" id="{18FBF4ED-8204-4B78-95F5-552E1E431153}" vid="{BCB916D8-A2AD-462A-B410-68B35812B9FD}"/>
    </a:ext>
  </a:extLst>
</a:theme>
</file>

<file path=ppt/theme/theme3.xml><?xml version="1.0" encoding="utf-8"?>
<a:theme xmlns:a="http://schemas.openxmlformats.org/drawingml/2006/main" name="seminar_01">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1" id="{FBBCB237-14DA-439D-9B7B-9CE02D5C1056}" vid="{8D7AEC0D-9FFA-4277-AF29-E9BAEC5B07C9}"/>
    </a:ext>
  </a:extLst>
</a:theme>
</file>

<file path=ppt/theme/theme4.xml><?xml version="1.0" encoding="utf-8"?>
<a:theme xmlns:a="http://schemas.openxmlformats.org/drawingml/2006/main" name="1_seminar_03">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3" id="{C75C3CB4-BEEB-4797-8B99-0279C77199AD}" vid="{4AE77B86-B24E-449A-8B5F-1D16394BFF4D}"/>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seminar_03</Template>
  <TotalTime>4549</TotalTime>
  <Words>2200</Words>
  <Application>Microsoft Office PowerPoint</Application>
  <PresentationFormat>ワイド画面</PresentationFormat>
  <Paragraphs>313</Paragraphs>
  <Slides>47</Slides>
  <Notes>0</Notes>
  <HiddenSlides>0</HiddenSlides>
  <MMClips>0</MMClips>
  <ScaleCrop>false</ScaleCrop>
  <HeadingPairs>
    <vt:vector size="6" baseType="variant">
      <vt:variant>
        <vt:lpstr>使用されているフォント</vt:lpstr>
      </vt:variant>
      <vt:variant>
        <vt:i4>11</vt:i4>
      </vt:variant>
      <vt:variant>
        <vt:lpstr>テーマ</vt:lpstr>
      </vt:variant>
      <vt:variant>
        <vt:i4>4</vt:i4>
      </vt:variant>
      <vt:variant>
        <vt:lpstr>スライド タイトル</vt:lpstr>
      </vt:variant>
      <vt:variant>
        <vt:i4>47</vt:i4>
      </vt:variant>
    </vt:vector>
  </HeadingPairs>
  <TitlesOfParts>
    <vt:vector size="62" baseType="lpstr">
      <vt:lpstr>Yu Gothic UI</vt:lpstr>
      <vt:lpstr>Yu Gothic UI Light</vt:lpstr>
      <vt:lpstr>Yu Gothic UI Semibold</vt:lpstr>
      <vt:lpstr>Yu Gothic UI Semilight</vt:lpstr>
      <vt:lpstr>游ゴシック</vt:lpstr>
      <vt:lpstr>游ゴシック Light</vt:lpstr>
      <vt:lpstr>Arial</vt:lpstr>
      <vt:lpstr>Calibri</vt:lpstr>
      <vt:lpstr>Calibri Light</vt:lpstr>
      <vt:lpstr>Cambria Math</vt:lpstr>
      <vt:lpstr>Wingdings</vt:lpstr>
      <vt:lpstr>seminar_03</vt:lpstr>
      <vt:lpstr>seminar01</vt:lpstr>
      <vt:lpstr>seminar_01</vt:lpstr>
      <vt:lpstr>1_seminar_03</vt:lpstr>
      <vt:lpstr>Status Report #41</vt:lpstr>
      <vt:lpstr>New DAQ PC</vt:lpstr>
      <vt:lpstr>前回のNKS2 ミーティング(2020. 08. 07)のスライドより</vt:lpstr>
      <vt:lpstr>Beta-ray testbench fix (-8/14)</vt:lpstr>
      <vt:lpstr>Beta-ray testbench fix (-8/14)</vt:lpstr>
      <vt:lpstr>Beta-ray testbench fix (-8/14)</vt:lpstr>
      <vt:lpstr>Data taking test (8/15-)</vt:lpstr>
      <vt:lpstr>Data taking test (8/15-)</vt:lpstr>
      <vt:lpstr>Data taking test (8/15-)</vt:lpstr>
      <vt:lpstr>Data taking (8/17-)</vt:lpstr>
      <vt:lpstr>Time walk correction (新永尾さんシステム)</vt:lpstr>
      <vt:lpstr>Beta-ray mearsurement w/ 5t×22w scintillator (前回のスライド)</vt:lpstr>
      <vt:lpstr>Time walk correction</vt:lpstr>
      <vt:lpstr>Backup</vt:lpstr>
      <vt:lpstr>Setup fix at 2020. 08. 09 (Sun)</vt:lpstr>
      <vt:lpstr>rsyncのやり方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Time walk correction</vt:lpstr>
      <vt:lpstr>PowerPoint プレゼンテーション</vt:lpstr>
      <vt:lpstr>PowerPoint プレゼンテーション</vt:lpstr>
      <vt:lpstr>PowerPoint プレゼンテーション</vt:lpstr>
      <vt:lpstr>Time walk correction</vt:lpstr>
      <vt:lpstr>Time walk correction</vt:lpstr>
      <vt:lpstr>Time walk correction</vt:lpstr>
      <vt:lpstr>Time walk correction</vt:lpstr>
      <vt:lpstr>Time walk correction</vt:lpstr>
      <vt:lpstr>Time walk correction</vt:lpstr>
      <vt:lpstr>Fit func. study</vt:lpstr>
      <vt:lpstr>Fit func. study</vt:lpstr>
      <vt:lpstr>Fit func. study</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Report #40</dc:title>
  <dc:creator>Fujiwara Tomomasa</dc:creator>
  <cp:lastModifiedBy>Fujiwara Tomomasa</cp:lastModifiedBy>
  <cp:revision>32</cp:revision>
  <cp:lastPrinted>2020-08-18T13:44:55Z</cp:lastPrinted>
  <dcterms:created xsi:type="dcterms:W3CDTF">2020-08-03T10:54:01Z</dcterms:created>
  <dcterms:modified xsi:type="dcterms:W3CDTF">2020-08-20T05:00:19Z</dcterms:modified>
</cp:coreProperties>
</file>